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5" r:id="rId18"/>
    <p:sldId id="272" r:id="rId19"/>
    <p:sldId id="296" r:id="rId20"/>
    <p:sldId id="273" r:id="rId21"/>
    <p:sldId id="274" r:id="rId22"/>
    <p:sldId id="297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8" r:id="rId41"/>
    <p:sldId id="292" r:id="rId42"/>
    <p:sldId id="293" r:id="rId43"/>
    <p:sldId id="294" r:id="rId44"/>
  </p:sldIdLst>
  <p:sldSz cx="12192000" cy="6858000"/>
  <p:notesSz cx="12192000" cy="6858000"/>
  <p:embeddedFontLst>
    <p:embeddedFont>
      <p:font typeface="Malgun Gothic" panose="020B0503020000020004" pitchFamily="50" charset="-127"/>
      <p:regular r:id="rId45"/>
      <p:bold r:id="rId46"/>
    </p:embeddedFont>
    <p:embeddedFont>
      <p:font typeface="Malgun Gothic" panose="020B0503020000020004" pitchFamily="50" charset="-12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26" y="1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16702" y="155194"/>
            <a:ext cx="195859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7457" y="438241"/>
            <a:ext cx="935355" cy="649605"/>
          </a:xfrm>
          <a:custGeom>
            <a:avLst/>
            <a:gdLst/>
            <a:ahLst/>
            <a:cxnLst/>
            <a:rect l="l" t="t" r="r" b="b"/>
            <a:pathLst>
              <a:path w="935355" h="649605">
                <a:moveTo>
                  <a:pt x="469167" y="0"/>
                </a:moveTo>
                <a:lnTo>
                  <a:pt x="423440" y="2133"/>
                </a:lnTo>
                <a:lnTo>
                  <a:pt x="377630" y="8862"/>
                </a:lnTo>
                <a:lnTo>
                  <a:pt x="332047" y="20313"/>
                </a:lnTo>
                <a:lnTo>
                  <a:pt x="286998" y="36611"/>
                </a:lnTo>
                <a:lnTo>
                  <a:pt x="243818" y="57342"/>
                </a:lnTo>
                <a:lnTo>
                  <a:pt x="203721" y="81849"/>
                </a:lnTo>
                <a:lnTo>
                  <a:pt x="166832" y="109824"/>
                </a:lnTo>
                <a:lnTo>
                  <a:pt x="133278" y="140960"/>
                </a:lnTo>
                <a:lnTo>
                  <a:pt x="103185" y="174947"/>
                </a:lnTo>
                <a:lnTo>
                  <a:pt x="76678" y="211479"/>
                </a:lnTo>
                <a:lnTo>
                  <a:pt x="53883" y="250248"/>
                </a:lnTo>
                <a:lnTo>
                  <a:pt x="34927" y="290945"/>
                </a:lnTo>
                <a:lnTo>
                  <a:pt x="19934" y="333262"/>
                </a:lnTo>
                <a:lnTo>
                  <a:pt x="9031" y="376893"/>
                </a:lnTo>
                <a:lnTo>
                  <a:pt x="2345" y="421529"/>
                </a:lnTo>
                <a:lnTo>
                  <a:pt x="0" y="466861"/>
                </a:lnTo>
                <a:lnTo>
                  <a:pt x="2122" y="512583"/>
                </a:lnTo>
                <a:lnTo>
                  <a:pt x="8838" y="558387"/>
                </a:lnTo>
                <a:lnTo>
                  <a:pt x="20273" y="603963"/>
                </a:lnTo>
                <a:lnTo>
                  <a:pt x="36554" y="649005"/>
                </a:lnTo>
                <a:lnTo>
                  <a:pt x="901094" y="645068"/>
                </a:lnTo>
                <a:lnTo>
                  <a:pt x="918317" y="595092"/>
                </a:lnTo>
                <a:lnTo>
                  <a:pt x="929713" y="543898"/>
                </a:lnTo>
                <a:lnTo>
                  <a:pt x="935287" y="491980"/>
                </a:lnTo>
                <a:lnTo>
                  <a:pt x="935042" y="439830"/>
                </a:lnTo>
                <a:lnTo>
                  <a:pt x="928984" y="387943"/>
                </a:lnTo>
                <a:lnTo>
                  <a:pt x="917116" y="336811"/>
                </a:lnTo>
                <a:lnTo>
                  <a:pt x="899443" y="286928"/>
                </a:lnTo>
                <a:lnTo>
                  <a:pt x="878714" y="243755"/>
                </a:lnTo>
                <a:lnTo>
                  <a:pt x="854208" y="203663"/>
                </a:lnTo>
                <a:lnTo>
                  <a:pt x="826233" y="166780"/>
                </a:lnTo>
                <a:lnTo>
                  <a:pt x="795097" y="133230"/>
                </a:lnTo>
                <a:lnTo>
                  <a:pt x="761108" y="103141"/>
                </a:lnTo>
                <a:lnTo>
                  <a:pt x="724574" y="76639"/>
                </a:lnTo>
                <a:lnTo>
                  <a:pt x="685803" y="53848"/>
                </a:lnTo>
                <a:lnTo>
                  <a:pt x="645103" y="34897"/>
                </a:lnTo>
                <a:lnTo>
                  <a:pt x="602781" y="19910"/>
                </a:lnTo>
                <a:lnTo>
                  <a:pt x="559146" y="9014"/>
                </a:lnTo>
                <a:lnTo>
                  <a:pt x="514506" y="2335"/>
                </a:lnTo>
                <a:lnTo>
                  <a:pt x="469167" y="0"/>
                </a:lnTo>
                <a:close/>
              </a:path>
            </a:pathLst>
          </a:custGeom>
          <a:solidFill>
            <a:srgbClr val="0D0D0D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4508" y="792480"/>
            <a:ext cx="525780" cy="411480"/>
          </a:xfrm>
          <a:custGeom>
            <a:avLst/>
            <a:gdLst/>
            <a:ahLst/>
            <a:cxnLst/>
            <a:rect l="l" t="t" r="r" b="b"/>
            <a:pathLst>
              <a:path w="525779" h="411480">
                <a:moveTo>
                  <a:pt x="525780" y="0"/>
                </a:moveTo>
                <a:lnTo>
                  <a:pt x="0" y="0"/>
                </a:lnTo>
                <a:lnTo>
                  <a:pt x="0" y="411479"/>
                </a:lnTo>
                <a:lnTo>
                  <a:pt x="525780" y="411479"/>
                </a:lnTo>
                <a:lnTo>
                  <a:pt x="525780" y="0"/>
                </a:lnTo>
                <a:close/>
              </a:path>
            </a:pathLst>
          </a:custGeom>
          <a:solidFill>
            <a:srgbClr val="B68055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5843" y="47853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40">
                <a:moveTo>
                  <a:pt x="169164" y="0"/>
                </a:moveTo>
                <a:lnTo>
                  <a:pt x="0" y="0"/>
                </a:lnTo>
                <a:lnTo>
                  <a:pt x="84582" y="167639"/>
                </a:lnTo>
                <a:lnTo>
                  <a:pt x="169164" y="0"/>
                </a:lnTo>
                <a:close/>
              </a:path>
            </a:pathLst>
          </a:custGeom>
          <a:solidFill>
            <a:srgbClr val="7C54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722" y="450379"/>
            <a:ext cx="935296" cy="6490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914" y="199771"/>
            <a:ext cx="1202817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5027" y="1801367"/>
            <a:ext cx="10981944" cy="179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28234" y="6378216"/>
            <a:ext cx="1120775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1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4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1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0403" y="1343024"/>
            <a:ext cx="2393950" cy="2129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97050" algn="l"/>
              </a:tabLst>
            </a:pPr>
            <a:r>
              <a:rPr sz="13800" b="1" spc="-5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sz="13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800" b="1" spc="-5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772400" cy="3251200"/>
            <a:chOff x="0" y="0"/>
            <a:chExt cx="7772400" cy="3251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373" y="2127453"/>
              <a:ext cx="1185672" cy="11234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8209" y="2127453"/>
              <a:ext cx="1773936" cy="11234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3077210" cy="462280"/>
            </a:xfrm>
            <a:custGeom>
              <a:avLst/>
              <a:gdLst/>
              <a:ahLst/>
              <a:cxnLst/>
              <a:rect l="l" t="t" r="r" b="b"/>
              <a:pathLst>
                <a:path w="3077210" h="462280">
                  <a:moveTo>
                    <a:pt x="307695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076956" y="461772"/>
                  </a:lnTo>
                  <a:lnTo>
                    <a:pt x="3076956" y="0"/>
                  </a:lnTo>
                  <a:close/>
                </a:path>
              </a:pathLst>
            </a:custGeom>
            <a:solidFill>
              <a:srgbClr val="68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3481" y="51308"/>
            <a:ext cx="2335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통계학의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260" dirty="0">
                <a:solidFill>
                  <a:srgbClr val="FFFFFF"/>
                </a:solidFill>
                <a:latin typeface="Gulim"/>
                <a:cs typeface="Gulim"/>
              </a:rPr>
              <a:t>개념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Gulim"/>
                <a:cs typeface="Gulim"/>
              </a:rPr>
              <a:t>및</a:t>
            </a:r>
            <a:r>
              <a:rPr sz="2000" spc="-114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365" dirty="0">
                <a:solidFill>
                  <a:srgbClr val="FFFFFF"/>
                </a:solidFill>
                <a:latin typeface="Gulim"/>
                <a:cs typeface="Gulim"/>
              </a:rPr>
              <a:t>제문제</a:t>
            </a:r>
            <a:endParaRPr sz="2000">
              <a:latin typeface="Gulim"/>
              <a:cs typeface="Guli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55285" y="3838447"/>
            <a:ext cx="2399030" cy="1033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b="1" spc="-395" dirty="0">
                <a:solidFill>
                  <a:srgbClr val="3D2B1B"/>
                </a:solidFill>
                <a:latin typeface="Malgun Gothic"/>
                <a:cs typeface="Malgun Gothic"/>
              </a:rPr>
              <a:t>표본분포(1)</a:t>
            </a:r>
            <a:endParaRPr sz="4000">
              <a:latin typeface="Malgun Gothic"/>
              <a:cs typeface="Malgun Gothic"/>
            </a:endParaRPr>
          </a:p>
          <a:p>
            <a:pPr marL="8890" algn="ctr">
              <a:lnSpc>
                <a:spcPct val="100000"/>
              </a:lnSpc>
              <a:spcBef>
                <a:spcPts val="1225"/>
              </a:spcBef>
            </a:pPr>
            <a:r>
              <a:rPr sz="1600" spc="-265" dirty="0">
                <a:solidFill>
                  <a:srgbClr val="3A3838"/>
                </a:solidFill>
                <a:latin typeface="Gulim"/>
                <a:cs typeface="Gulim"/>
              </a:rPr>
              <a:t>정보통계학과이긍희</a:t>
            </a:r>
            <a:r>
              <a:rPr sz="1600" spc="-370" dirty="0">
                <a:solidFill>
                  <a:srgbClr val="3A3838"/>
                </a:solidFill>
                <a:latin typeface="Gulim"/>
                <a:cs typeface="Gulim"/>
              </a:rPr>
              <a:t> </a:t>
            </a:r>
            <a:r>
              <a:rPr sz="1600" spc="-330" dirty="0">
                <a:solidFill>
                  <a:srgbClr val="3A3838"/>
                </a:solidFill>
                <a:latin typeface="Gulim"/>
                <a:cs typeface="Gulim"/>
              </a:rPr>
              <a:t>교수</a:t>
            </a:r>
            <a:endParaRPr sz="1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0265" y="1796605"/>
            <a:ext cx="8808085" cy="2475865"/>
            <a:chOff x="600265" y="1796605"/>
            <a:chExt cx="8808085" cy="247586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798052" cy="24658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5027" y="1801367"/>
              <a:ext cx="8798560" cy="2466340"/>
            </a:xfrm>
            <a:custGeom>
              <a:avLst/>
              <a:gdLst/>
              <a:ahLst/>
              <a:cxnLst/>
              <a:rect l="l" t="t" r="r" b="b"/>
              <a:pathLst>
                <a:path w="8798560" h="2466340">
                  <a:moveTo>
                    <a:pt x="0" y="2465831"/>
                  </a:moveTo>
                  <a:lnTo>
                    <a:pt x="8798052" y="2465831"/>
                  </a:lnTo>
                  <a:lnTo>
                    <a:pt x="8798052" y="0"/>
                  </a:lnTo>
                  <a:lnTo>
                    <a:pt x="0" y="0"/>
                  </a:lnTo>
                  <a:lnTo>
                    <a:pt x="0" y="2465831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9045" y="2162682"/>
            <a:ext cx="6321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spc="55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sz="3200" spc="-575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494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spc="10" dirty="0">
                <a:solidFill>
                  <a:srgbClr val="585858"/>
                </a:solidFill>
                <a:latin typeface="Cambria Math"/>
                <a:cs typeface="Cambria Math"/>
              </a:rPr>
              <a:t>(</a:t>
            </a:r>
            <a:r>
              <a:rPr sz="3200" spc="7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3200" spc="10" dirty="0">
                <a:solidFill>
                  <a:srgbClr val="585858"/>
                </a:solidFill>
                <a:latin typeface="Cambria Math"/>
                <a:cs typeface="Cambria Math"/>
              </a:rPr>
              <a:t>)</a:t>
            </a:r>
            <a:r>
              <a:rPr sz="3200" spc="15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3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200" spc="24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1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150" baseline="283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spc="450" baseline="28368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145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145" dirty="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sz="3200" spc="-190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23820" y="3250056"/>
            <a:ext cx="1284605" cy="377190"/>
          </a:xfrm>
          <a:custGeom>
            <a:avLst/>
            <a:gdLst/>
            <a:ahLst/>
            <a:cxnLst/>
            <a:rect l="l" t="t" r="r" b="b"/>
            <a:pathLst>
              <a:path w="1284604" h="377189">
                <a:moveTo>
                  <a:pt x="125603" y="15240"/>
                </a:moveTo>
                <a:lnTo>
                  <a:pt x="120269" y="0"/>
                </a:lnTo>
                <a:lnTo>
                  <a:pt x="92900" y="9842"/>
                </a:lnTo>
                <a:lnTo>
                  <a:pt x="68922" y="24117"/>
                </a:lnTo>
                <a:lnTo>
                  <a:pt x="31115" y="66040"/>
                </a:lnTo>
                <a:lnTo>
                  <a:pt x="7785" y="122021"/>
                </a:lnTo>
                <a:lnTo>
                  <a:pt x="0" y="188468"/>
                </a:lnTo>
                <a:lnTo>
                  <a:pt x="1943" y="223126"/>
                </a:lnTo>
                <a:lnTo>
                  <a:pt x="17462" y="284378"/>
                </a:lnTo>
                <a:lnTo>
                  <a:pt x="48196" y="334073"/>
                </a:lnTo>
                <a:lnTo>
                  <a:pt x="92824" y="367030"/>
                </a:lnTo>
                <a:lnTo>
                  <a:pt x="120269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63" y="338823"/>
                </a:lnTo>
                <a:lnTo>
                  <a:pt x="56769" y="301117"/>
                </a:lnTo>
                <a:lnTo>
                  <a:pt x="40017" y="249986"/>
                </a:lnTo>
                <a:lnTo>
                  <a:pt x="34417" y="186563"/>
                </a:lnTo>
                <a:lnTo>
                  <a:pt x="35814" y="154368"/>
                </a:lnTo>
                <a:lnTo>
                  <a:pt x="47002" y="98552"/>
                </a:lnTo>
                <a:lnTo>
                  <a:pt x="69430" y="54571"/>
                </a:lnTo>
                <a:lnTo>
                  <a:pt x="103860" y="24752"/>
                </a:lnTo>
                <a:lnTo>
                  <a:pt x="125603" y="15240"/>
                </a:lnTo>
                <a:close/>
              </a:path>
              <a:path w="1284604" h="377189">
                <a:moveTo>
                  <a:pt x="495173" y="188468"/>
                </a:moveTo>
                <a:lnTo>
                  <a:pt x="487375" y="122021"/>
                </a:lnTo>
                <a:lnTo>
                  <a:pt x="464058" y="66040"/>
                </a:lnTo>
                <a:lnTo>
                  <a:pt x="426237" y="24117"/>
                </a:lnTo>
                <a:lnTo>
                  <a:pt x="374904" y="0"/>
                </a:lnTo>
                <a:lnTo>
                  <a:pt x="369570" y="15240"/>
                </a:lnTo>
                <a:lnTo>
                  <a:pt x="391375" y="24752"/>
                </a:lnTo>
                <a:lnTo>
                  <a:pt x="410133" y="37858"/>
                </a:lnTo>
                <a:lnTo>
                  <a:pt x="438531" y="74930"/>
                </a:lnTo>
                <a:lnTo>
                  <a:pt x="455206" y="125031"/>
                </a:lnTo>
                <a:lnTo>
                  <a:pt x="460756" y="186563"/>
                </a:lnTo>
                <a:lnTo>
                  <a:pt x="459346" y="219811"/>
                </a:lnTo>
                <a:lnTo>
                  <a:pt x="448157" y="277101"/>
                </a:lnTo>
                <a:lnTo>
                  <a:pt x="425780" y="321843"/>
                </a:lnTo>
                <a:lnTo>
                  <a:pt x="391680" y="352082"/>
                </a:lnTo>
                <a:lnTo>
                  <a:pt x="370205" y="361569"/>
                </a:lnTo>
                <a:lnTo>
                  <a:pt x="374904" y="376936"/>
                </a:lnTo>
                <a:lnTo>
                  <a:pt x="426351" y="352742"/>
                </a:lnTo>
                <a:lnTo>
                  <a:pt x="464185" y="311023"/>
                </a:lnTo>
                <a:lnTo>
                  <a:pt x="487387" y="255079"/>
                </a:lnTo>
                <a:lnTo>
                  <a:pt x="493217" y="223126"/>
                </a:lnTo>
                <a:lnTo>
                  <a:pt x="495173" y="188468"/>
                </a:lnTo>
                <a:close/>
              </a:path>
              <a:path w="1284604" h="377189">
                <a:moveTo>
                  <a:pt x="1284097" y="175768"/>
                </a:moveTo>
                <a:lnTo>
                  <a:pt x="1058545" y="175768"/>
                </a:lnTo>
                <a:lnTo>
                  <a:pt x="1058545" y="201676"/>
                </a:lnTo>
                <a:lnTo>
                  <a:pt x="1284097" y="201676"/>
                </a:lnTo>
                <a:lnTo>
                  <a:pt x="1284097" y="1757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69286" y="3135249"/>
            <a:ext cx="179006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88010" algn="l"/>
                <a:tab pos="1097280" algn="l"/>
              </a:tabLst>
            </a:pPr>
            <a:r>
              <a:rPr sz="3200" spc="-409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487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4800" spc="-75" baseline="-37326" dirty="0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endParaRPr sz="4800" baseline="-37326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09771" y="2920237"/>
            <a:ext cx="625475" cy="1037590"/>
          </a:xfrm>
          <a:custGeom>
            <a:avLst/>
            <a:gdLst/>
            <a:ahLst/>
            <a:cxnLst/>
            <a:rect l="l" t="t" r="r" b="b"/>
            <a:pathLst>
              <a:path w="625475" h="1037589">
                <a:moveTo>
                  <a:pt x="187071" y="14859"/>
                </a:moveTo>
                <a:lnTo>
                  <a:pt x="146329" y="30734"/>
                </a:lnTo>
                <a:lnTo>
                  <a:pt x="117703" y="66967"/>
                </a:lnTo>
                <a:lnTo>
                  <a:pt x="91782" y="108699"/>
                </a:lnTo>
                <a:lnTo>
                  <a:pt x="68541" y="155943"/>
                </a:lnTo>
                <a:lnTo>
                  <a:pt x="48006" y="208661"/>
                </a:lnTo>
                <a:lnTo>
                  <a:pt x="33337" y="255790"/>
                </a:lnTo>
                <a:lnTo>
                  <a:pt x="21336" y="304685"/>
                </a:lnTo>
                <a:lnTo>
                  <a:pt x="12001" y="355371"/>
                </a:lnTo>
                <a:lnTo>
                  <a:pt x="5334" y="407835"/>
                </a:lnTo>
                <a:lnTo>
                  <a:pt x="1333" y="462102"/>
                </a:lnTo>
                <a:lnTo>
                  <a:pt x="0" y="518414"/>
                </a:lnTo>
                <a:lnTo>
                  <a:pt x="1333" y="573481"/>
                </a:lnTo>
                <a:lnTo>
                  <a:pt x="5334" y="627291"/>
                </a:lnTo>
                <a:lnTo>
                  <a:pt x="12001" y="679564"/>
                </a:lnTo>
                <a:lnTo>
                  <a:pt x="21336" y="730313"/>
                </a:lnTo>
                <a:lnTo>
                  <a:pt x="33337" y="779513"/>
                </a:lnTo>
                <a:lnTo>
                  <a:pt x="48006" y="827151"/>
                </a:lnTo>
                <a:lnTo>
                  <a:pt x="68541" y="880618"/>
                </a:lnTo>
                <a:lnTo>
                  <a:pt x="91782" y="928382"/>
                </a:lnTo>
                <a:lnTo>
                  <a:pt x="117703" y="970445"/>
                </a:lnTo>
                <a:lnTo>
                  <a:pt x="146329" y="1006805"/>
                </a:lnTo>
                <a:lnTo>
                  <a:pt x="177673" y="1037463"/>
                </a:lnTo>
                <a:lnTo>
                  <a:pt x="187071" y="1022858"/>
                </a:lnTo>
                <a:lnTo>
                  <a:pt x="160108" y="991577"/>
                </a:lnTo>
                <a:lnTo>
                  <a:pt x="135763" y="955167"/>
                </a:lnTo>
                <a:lnTo>
                  <a:pt x="114020" y="913638"/>
                </a:lnTo>
                <a:lnTo>
                  <a:pt x="94894" y="866990"/>
                </a:lnTo>
                <a:lnTo>
                  <a:pt x="78359" y="815213"/>
                </a:lnTo>
                <a:lnTo>
                  <a:pt x="66700" y="769188"/>
                </a:lnTo>
                <a:lnTo>
                  <a:pt x="57150" y="721791"/>
                </a:lnTo>
                <a:lnTo>
                  <a:pt x="49707" y="673011"/>
                </a:lnTo>
                <a:lnTo>
                  <a:pt x="44386" y="622858"/>
                </a:lnTo>
                <a:lnTo>
                  <a:pt x="41198" y="571322"/>
                </a:lnTo>
                <a:lnTo>
                  <a:pt x="40132" y="518160"/>
                </a:lnTo>
                <a:lnTo>
                  <a:pt x="41198" y="464362"/>
                </a:lnTo>
                <a:lnTo>
                  <a:pt x="44399" y="412038"/>
                </a:lnTo>
                <a:lnTo>
                  <a:pt x="49733" y="361442"/>
                </a:lnTo>
                <a:lnTo>
                  <a:pt x="57188" y="312597"/>
                </a:lnTo>
                <a:lnTo>
                  <a:pt x="66776" y="265480"/>
                </a:lnTo>
                <a:lnTo>
                  <a:pt x="78486" y="220091"/>
                </a:lnTo>
                <a:lnTo>
                  <a:pt x="95021" y="169164"/>
                </a:lnTo>
                <a:lnTo>
                  <a:pt x="114147" y="123190"/>
                </a:lnTo>
                <a:lnTo>
                  <a:pt x="135864" y="82156"/>
                </a:lnTo>
                <a:lnTo>
                  <a:pt x="160172" y="46050"/>
                </a:lnTo>
                <a:lnTo>
                  <a:pt x="187071" y="14859"/>
                </a:lnTo>
                <a:close/>
              </a:path>
              <a:path w="625475" h="1037589">
                <a:moveTo>
                  <a:pt x="425450" y="505587"/>
                </a:moveTo>
                <a:lnTo>
                  <a:pt x="199898" y="505587"/>
                </a:lnTo>
                <a:lnTo>
                  <a:pt x="199898" y="531495"/>
                </a:lnTo>
                <a:lnTo>
                  <a:pt x="425450" y="531495"/>
                </a:lnTo>
                <a:lnTo>
                  <a:pt x="425450" y="505587"/>
                </a:lnTo>
                <a:close/>
              </a:path>
              <a:path w="625475" h="1037589">
                <a:moveTo>
                  <a:pt x="625475" y="518160"/>
                </a:moveTo>
                <a:lnTo>
                  <a:pt x="624141" y="462102"/>
                </a:lnTo>
                <a:lnTo>
                  <a:pt x="620141" y="407835"/>
                </a:lnTo>
                <a:lnTo>
                  <a:pt x="613473" y="355371"/>
                </a:lnTo>
                <a:lnTo>
                  <a:pt x="604139" y="304685"/>
                </a:lnTo>
                <a:lnTo>
                  <a:pt x="592137" y="255790"/>
                </a:lnTo>
                <a:lnTo>
                  <a:pt x="577469" y="208661"/>
                </a:lnTo>
                <a:lnTo>
                  <a:pt x="556920" y="155943"/>
                </a:lnTo>
                <a:lnTo>
                  <a:pt x="533679" y="108699"/>
                </a:lnTo>
                <a:lnTo>
                  <a:pt x="507758" y="66967"/>
                </a:lnTo>
                <a:lnTo>
                  <a:pt x="479132" y="30734"/>
                </a:lnTo>
                <a:lnTo>
                  <a:pt x="447802" y="0"/>
                </a:lnTo>
                <a:lnTo>
                  <a:pt x="438531" y="14859"/>
                </a:lnTo>
                <a:lnTo>
                  <a:pt x="465302" y="46050"/>
                </a:lnTo>
                <a:lnTo>
                  <a:pt x="489534" y="82156"/>
                </a:lnTo>
                <a:lnTo>
                  <a:pt x="511238" y="123190"/>
                </a:lnTo>
                <a:lnTo>
                  <a:pt x="530390" y="169164"/>
                </a:lnTo>
                <a:lnTo>
                  <a:pt x="546989" y="220091"/>
                </a:lnTo>
                <a:lnTo>
                  <a:pt x="558685" y="265480"/>
                </a:lnTo>
                <a:lnTo>
                  <a:pt x="568274" y="312597"/>
                </a:lnTo>
                <a:lnTo>
                  <a:pt x="575729" y="361442"/>
                </a:lnTo>
                <a:lnTo>
                  <a:pt x="581063" y="412038"/>
                </a:lnTo>
                <a:lnTo>
                  <a:pt x="584263" y="464362"/>
                </a:lnTo>
                <a:lnTo>
                  <a:pt x="585343" y="518414"/>
                </a:lnTo>
                <a:lnTo>
                  <a:pt x="584276" y="571322"/>
                </a:lnTo>
                <a:lnTo>
                  <a:pt x="581101" y="622858"/>
                </a:lnTo>
                <a:lnTo>
                  <a:pt x="575818" y="673011"/>
                </a:lnTo>
                <a:lnTo>
                  <a:pt x="568401" y="721791"/>
                </a:lnTo>
                <a:lnTo>
                  <a:pt x="558876" y="769188"/>
                </a:lnTo>
                <a:lnTo>
                  <a:pt x="547243" y="815213"/>
                </a:lnTo>
                <a:lnTo>
                  <a:pt x="530644" y="866990"/>
                </a:lnTo>
                <a:lnTo>
                  <a:pt x="511479" y="913638"/>
                </a:lnTo>
                <a:lnTo>
                  <a:pt x="489737" y="955167"/>
                </a:lnTo>
                <a:lnTo>
                  <a:pt x="465429" y="991577"/>
                </a:lnTo>
                <a:lnTo>
                  <a:pt x="438531" y="1022858"/>
                </a:lnTo>
                <a:lnTo>
                  <a:pt x="447802" y="1037463"/>
                </a:lnTo>
                <a:lnTo>
                  <a:pt x="479132" y="1006805"/>
                </a:lnTo>
                <a:lnTo>
                  <a:pt x="507758" y="970445"/>
                </a:lnTo>
                <a:lnTo>
                  <a:pt x="533679" y="928382"/>
                </a:lnTo>
                <a:lnTo>
                  <a:pt x="556920" y="880618"/>
                </a:lnTo>
                <a:lnTo>
                  <a:pt x="577469" y="827151"/>
                </a:lnTo>
                <a:lnTo>
                  <a:pt x="592137" y="779513"/>
                </a:lnTo>
                <a:lnTo>
                  <a:pt x="604139" y="730313"/>
                </a:lnTo>
                <a:lnTo>
                  <a:pt x="613473" y="679564"/>
                </a:lnTo>
                <a:lnTo>
                  <a:pt x="620141" y="627291"/>
                </a:lnTo>
                <a:lnTo>
                  <a:pt x="624141" y="573481"/>
                </a:lnTo>
                <a:lnTo>
                  <a:pt x="625475" y="51816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82872" y="2734225"/>
            <a:ext cx="765810" cy="11880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35"/>
              </a:spcBef>
              <a:tabLst>
                <a:tab pos="527050" algn="l"/>
              </a:tabLst>
            </a:pP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marR="5080" algn="r">
              <a:lnSpc>
                <a:spcPct val="100000"/>
              </a:lnSpc>
              <a:spcBef>
                <a:spcPts val="735"/>
              </a:spcBef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78045" y="2702179"/>
            <a:ext cx="58420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25" dirty="0">
                <a:solidFill>
                  <a:srgbClr val="585858"/>
                </a:solidFill>
                <a:latin typeface="Cambria Math"/>
                <a:cs typeface="Cambria Math"/>
              </a:rPr>
              <a:t>𝑥−1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31840" y="3135249"/>
            <a:ext cx="22256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3200" spc="2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1,2,3,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sz="2000" spc="-185" dirty="0">
                <a:latin typeface="Gulim"/>
                <a:cs typeface="Gulim"/>
              </a:rPr>
              <a:t>예</a:t>
            </a:r>
            <a:r>
              <a:rPr sz="2000" spc="-160" dirty="0">
                <a:latin typeface="Gulim"/>
                <a:cs typeface="Gulim"/>
              </a:rPr>
              <a:t> </a:t>
            </a:r>
            <a:r>
              <a:rPr sz="2000" spc="-25" dirty="0">
                <a:latin typeface="Gulim"/>
                <a:cs typeface="Gulim"/>
              </a:rPr>
              <a:t>4.1</a:t>
            </a:r>
            <a:endParaRPr sz="2000">
              <a:latin typeface="Gulim"/>
              <a:cs typeface="Gulim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09E1B97-7213-08B3-7BB4-123708DC5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36" y="1272333"/>
            <a:ext cx="2992485" cy="13294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CF000C7-E7AF-975D-A3CA-CAB9A590F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81" y="4049988"/>
            <a:ext cx="6957166" cy="24658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2191639" y="1891029"/>
            <a:ext cx="5543550" cy="1360170"/>
          </a:xfrm>
          <a:custGeom>
            <a:avLst/>
            <a:gdLst/>
            <a:ahLst/>
            <a:cxnLst/>
            <a:rect l="l" t="t" r="r" b="b"/>
            <a:pathLst>
              <a:path w="5543550" h="1360170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20" y="334137"/>
                </a:lnTo>
                <a:lnTo>
                  <a:pt x="92710" y="367055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73"/>
                </a:lnTo>
                <a:lnTo>
                  <a:pt x="103746" y="24765"/>
                </a:lnTo>
                <a:lnTo>
                  <a:pt x="125476" y="15240"/>
                </a:lnTo>
                <a:close/>
              </a:path>
              <a:path w="5543550" h="1360170">
                <a:moveTo>
                  <a:pt x="539242" y="188595"/>
                </a:moveTo>
                <a:lnTo>
                  <a:pt x="531495" y="122085"/>
                </a:lnTo>
                <a:lnTo>
                  <a:pt x="508127" y="66040"/>
                </a:lnTo>
                <a:lnTo>
                  <a:pt x="470319" y="24168"/>
                </a:lnTo>
                <a:lnTo>
                  <a:pt x="419100" y="0"/>
                </a:lnTo>
                <a:lnTo>
                  <a:pt x="413639" y="15240"/>
                </a:lnTo>
                <a:lnTo>
                  <a:pt x="435444" y="24765"/>
                </a:lnTo>
                <a:lnTo>
                  <a:pt x="454202" y="37922"/>
                </a:lnTo>
                <a:lnTo>
                  <a:pt x="482600" y="75057"/>
                </a:lnTo>
                <a:lnTo>
                  <a:pt x="499275" y="125145"/>
                </a:lnTo>
                <a:lnTo>
                  <a:pt x="504825" y="186563"/>
                </a:lnTo>
                <a:lnTo>
                  <a:pt x="503428" y="219811"/>
                </a:lnTo>
                <a:lnTo>
                  <a:pt x="492277" y="277152"/>
                </a:lnTo>
                <a:lnTo>
                  <a:pt x="469849" y="321894"/>
                </a:lnTo>
                <a:lnTo>
                  <a:pt x="435749" y="352082"/>
                </a:lnTo>
                <a:lnTo>
                  <a:pt x="414274" y="361569"/>
                </a:lnTo>
                <a:lnTo>
                  <a:pt x="419100" y="376936"/>
                </a:lnTo>
                <a:lnTo>
                  <a:pt x="470433" y="352793"/>
                </a:lnTo>
                <a:lnTo>
                  <a:pt x="508254" y="311023"/>
                </a:lnTo>
                <a:lnTo>
                  <a:pt x="531507" y="255143"/>
                </a:lnTo>
                <a:lnTo>
                  <a:pt x="537298" y="223202"/>
                </a:lnTo>
                <a:lnTo>
                  <a:pt x="539242" y="188595"/>
                </a:lnTo>
                <a:close/>
              </a:path>
              <a:path w="5543550" h="1360170">
                <a:moveTo>
                  <a:pt x="1317244" y="15240"/>
                </a:moveTo>
                <a:lnTo>
                  <a:pt x="1311910" y="0"/>
                </a:lnTo>
                <a:lnTo>
                  <a:pt x="1284566" y="9855"/>
                </a:lnTo>
                <a:lnTo>
                  <a:pt x="1260614" y="24168"/>
                </a:lnTo>
                <a:lnTo>
                  <a:pt x="1222756" y="66040"/>
                </a:lnTo>
                <a:lnTo>
                  <a:pt x="1199489" y="122085"/>
                </a:lnTo>
                <a:lnTo>
                  <a:pt x="1191768" y="188595"/>
                </a:lnTo>
                <a:lnTo>
                  <a:pt x="1193698" y="223202"/>
                </a:lnTo>
                <a:lnTo>
                  <a:pt x="1209179" y="284429"/>
                </a:lnTo>
                <a:lnTo>
                  <a:pt x="1239901" y="334137"/>
                </a:lnTo>
                <a:lnTo>
                  <a:pt x="1284478" y="367055"/>
                </a:lnTo>
                <a:lnTo>
                  <a:pt x="1311910" y="376936"/>
                </a:lnTo>
                <a:lnTo>
                  <a:pt x="1316736" y="361569"/>
                </a:lnTo>
                <a:lnTo>
                  <a:pt x="1295247" y="352082"/>
                </a:lnTo>
                <a:lnTo>
                  <a:pt x="1276705" y="338836"/>
                </a:lnTo>
                <a:lnTo>
                  <a:pt x="1248410" y="301244"/>
                </a:lnTo>
                <a:lnTo>
                  <a:pt x="1231658" y="249999"/>
                </a:lnTo>
                <a:lnTo>
                  <a:pt x="1226058" y="186563"/>
                </a:lnTo>
                <a:lnTo>
                  <a:pt x="1227455" y="154444"/>
                </a:lnTo>
                <a:lnTo>
                  <a:pt x="1238643" y="98679"/>
                </a:lnTo>
                <a:lnTo>
                  <a:pt x="1261122" y="54673"/>
                </a:lnTo>
                <a:lnTo>
                  <a:pt x="1295514" y="24765"/>
                </a:lnTo>
                <a:lnTo>
                  <a:pt x="1317244" y="15240"/>
                </a:lnTo>
                <a:close/>
              </a:path>
              <a:path w="5543550" h="1360170">
                <a:moveTo>
                  <a:pt x="1731010" y="188595"/>
                </a:moveTo>
                <a:lnTo>
                  <a:pt x="1723263" y="122085"/>
                </a:lnTo>
                <a:lnTo>
                  <a:pt x="1699895" y="66040"/>
                </a:lnTo>
                <a:lnTo>
                  <a:pt x="1662087" y="24168"/>
                </a:lnTo>
                <a:lnTo>
                  <a:pt x="1610868" y="0"/>
                </a:lnTo>
                <a:lnTo>
                  <a:pt x="1605407" y="15240"/>
                </a:lnTo>
                <a:lnTo>
                  <a:pt x="1627212" y="24765"/>
                </a:lnTo>
                <a:lnTo>
                  <a:pt x="1645983" y="37922"/>
                </a:lnTo>
                <a:lnTo>
                  <a:pt x="1674368" y="75057"/>
                </a:lnTo>
                <a:lnTo>
                  <a:pt x="1691043" y="125145"/>
                </a:lnTo>
                <a:lnTo>
                  <a:pt x="1696593" y="186563"/>
                </a:lnTo>
                <a:lnTo>
                  <a:pt x="1695196" y="219811"/>
                </a:lnTo>
                <a:lnTo>
                  <a:pt x="1684045" y="277152"/>
                </a:lnTo>
                <a:lnTo>
                  <a:pt x="1661617" y="321894"/>
                </a:lnTo>
                <a:lnTo>
                  <a:pt x="1627517" y="352082"/>
                </a:lnTo>
                <a:lnTo>
                  <a:pt x="1606042" y="361569"/>
                </a:lnTo>
                <a:lnTo>
                  <a:pt x="1610868" y="376936"/>
                </a:lnTo>
                <a:lnTo>
                  <a:pt x="1662201" y="352793"/>
                </a:lnTo>
                <a:lnTo>
                  <a:pt x="1700022" y="311023"/>
                </a:lnTo>
                <a:lnTo>
                  <a:pt x="1723275" y="255143"/>
                </a:lnTo>
                <a:lnTo>
                  <a:pt x="1729066" y="223202"/>
                </a:lnTo>
                <a:lnTo>
                  <a:pt x="1731010" y="188595"/>
                </a:lnTo>
                <a:close/>
              </a:path>
              <a:path w="5543550" h="1360170">
                <a:moveTo>
                  <a:pt x="2763520" y="996696"/>
                </a:moveTo>
                <a:lnTo>
                  <a:pt x="2758186" y="981456"/>
                </a:lnTo>
                <a:lnTo>
                  <a:pt x="2730843" y="991311"/>
                </a:lnTo>
                <a:lnTo>
                  <a:pt x="2706890" y="1005624"/>
                </a:lnTo>
                <a:lnTo>
                  <a:pt x="2669032" y="1047496"/>
                </a:lnTo>
                <a:lnTo>
                  <a:pt x="2645765" y="1103541"/>
                </a:lnTo>
                <a:lnTo>
                  <a:pt x="2638044" y="1170051"/>
                </a:lnTo>
                <a:lnTo>
                  <a:pt x="2639974" y="1204658"/>
                </a:lnTo>
                <a:lnTo>
                  <a:pt x="2655455" y="1265885"/>
                </a:lnTo>
                <a:lnTo>
                  <a:pt x="2686177" y="1315593"/>
                </a:lnTo>
                <a:lnTo>
                  <a:pt x="2730754" y="1348511"/>
                </a:lnTo>
                <a:lnTo>
                  <a:pt x="2758186" y="1358392"/>
                </a:lnTo>
                <a:lnTo>
                  <a:pt x="2763012" y="1343025"/>
                </a:lnTo>
                <a:lnTo>
                  <a:pt x="2741523" y="1333538"/>
                </a:lnTo>
                <a:lnTo>
                  <a:pt x="2722981" y="1320292"/>
                </a:lnTo>
                <a:lnTo>
                  <a:pt x="2694686" y="1282700"/>
                </a:lnTo>
                <a:lnTo>
                  <a:pt x="2677934" y="1231455"/>
                </a:lnTo>
                <a:lnTo>
                  <a:pt x="2672334" y="1168019"/>
                </a:lnTo>
                <a:lnTo>
                  <a:pt x="2673731" y="1135900"/>
                </a:lnTo>
                <a:lnTo>
                  <a:pt x="2684919" y="1080135"/>
                </a:lnTo>
                <a:lnTo>
                  <a:pt x="2707398" y="1036129"/>
                </a:lnTo>
                <a:lnTo>
                  <a:pt x="2741790" y="1006221"/>
                </a:lnTo>
                <a:lnTo>
                  <a:pt x="2763520" y="996696"/>
                </a:lnTo>
                <a:close/>
              </a:path>
              <a:path w="5543550" h="1360170">
                <a:moveTo>
                  <a:pt x="3139186" y="1170051"/>
                </a:moveTo>
                <a:lnTo>
                  <a:pt x="3131439" y="1103541"/>
                </a:lnTo>
                <a:lnTo>
                  <a:pt x="3108071" y="1047496"/>
                </a:lnTo>
                <a:lnTo>
                  <a:pt x="3070263" y="1005624"/>
                </a:lnTo>
                <a:lnTo>
                  <a:pt x="3019044" y="981456"/>
                </a:lnTo>
                <a:lnTo>
                  <a:pt x="3013583" y="996696"/>
                </a:lnTo>
                <a:lnTo>
                  <a:pt x="3035389" y="1006221"/>
                </a:lnTo>
                <a:lnTo>
                  <a:pt x="3054159" y="1019365"/>
                </a:lnTo>
                <a:lnTo>
                  <a:pt x="3082544" y="1056513"/>
                </a:lnTo>
                <a:lnTo>
                  <a:pt x="3099219" y="1106601"/>
                </a:lnTo>
                <a:lnTo>
                  <a:pt x="3104769" y="1168019"/>
                </a:lnTo>
                <a:lnTo>
                  <a:pt x="3103372" y="1201267"/>
                </a:lnTo>
                <a:lnTo>
                  <a:pt x="3092221" y="1258608"/>
                </a:lnTo>
                <a:lnTo>
                  <a:pt x="3069793" y="1303350"/>
                </a:lnTo>
                <a:lnTo>
                  <a:pt x="3035693" y="1333538"/>
                </a:lnTo>
                <a:lnTo>
                  <a:pt x="3014218" y="1343025"/>
                </a:lnTo>
                <a:lnTo>
                  <a:pt x="3019044" y="1358392"/>
                </a:lnTo>
                <a:lnTo>
                  <a:pt x="3070377" y="1334249"/>
                </a:lnTo>
                <a:lnTo>
                  <a:pt x="3108198" y="1292479"/>
                </a:lnTo>
                <a:lnTo>
                  <a:pt x="3131451" y="1236599"/>
                </a:lnTo>
                <a:lnTo>
                  <a:pt x="3137243" y="1204658"/>
                </a:lnTo>
                <a:lnTo>
                  <a:pt x="3139186" y="1170051"/>
                </a:lnTo>
                <a:close/>
              </a:path>
              <a:path w="5543550" h="1360170">
                <a:moveTo>
                  <a:pt x="4217416" y="980440"/>
                </a:moveTo>
                <a:lnTo>
                  <a:pt x="4128897" y="980440"/>
                </a:lnTo>
                <a:lnTo>
                  <a:pt x="4128897" y="995680"/>
                </a:lnTo>
                <a:lnTo>
                  <a:pt x="4128897" y="1344930"/>
                </a:lnTo>
                <a:lnTo>
                  <a:pt x="4128897" y="1360170"/>
                </a:lnTo>
                <a:lnTo>
                  <a:pt x="4217416" y="1360170"/>
                </a:lnTo>
                <a:lnTo>
                  <a:pt x="4217416" y="1344930"/>
                </a:lnTo>
                <a:lnTo>
                  <a:pt x="4161790" y="1344930"/>
                </a:lnTo>
                <a:lnTo>
                  <a:pt x="4161790" y="995680"/>
                </a:lnTo>
                <a:lnTo>
                  <a:pt x="4217416" y="995680"/>
                </a:lnTo>
                <a:lnTo>
                  <a:pt x="4217416" y="980440"/>
                </a:lnTo>
                <a:close/>
              </a:path>
              <a:path w="5543550" h="1360170">
                <a:moveTo>
                  <a:pt x="5035804" y="996696"/>
                </a:moveTo>
                <a:lnTo>
                  <a:pt x="5030470" y="981456"/>
                </a:lnTo>
                <a:lnTo>
                  <a:pt x="5003127" y="991311"/>
                </a:lnTo>
                <a:lnTo>
                  <a:pt x="4979174" y="1005624"/>
                </a:lnTo>
                <a:lnTo>
                  <a:pt x="4941316" y="1047496"/>
                </a:lnTo>
                <a:lnTo>
                  <a:pt x="4918049" y="1103541"/>
                </a:lnTo>
                <a:lnTo>
                  <a:pt x="4910328" y="1170051"/>
                </a:lnTo>
                <a:lnTo>
                  <a:pt x="4912258" y="1204658"/>
                </a:lnTo>
                <a:lnTo>
                  <a:pt x="4927739" y="1265885"/>
                </a:lnTo>
                <a:lnTo>
                  <a:pt x="4958461" y="1315593"/>
                </a:lnTo>
                <a:lnTo>
                  <a:pt x="5003038" y="1348511"/>
                </a:lnTo>
                <a:lnTo>
                  <a:pt x="5030470" y="1358392"/>
                </a:lnTo>
                <a:lnTo>
                  <a:pt x="5035296" y="1343025"/>
                </a:lnTo>
                <a:lnTo>
                  <a:pt x="5013807" y="1333538"/>
                </a:lnTo>
                <a:lnTo>
                  <a:pt x="4995265" y="1320292"/>
                </a:lnTo>
                <a:lnTo>
                  <a:pt x="4966970" y="1282700"/>
                </a:lnTo>
                <a:lnTo>
                  <a:pt x="4950218" y="1231455"/>
                </a:lnTo>
                <a:lnTo>
                  <a:pt x="4944618" y="1168019"/>
                </a:lnTo>
                <a:lnTo>
                  <a:pt x="4946015" y="1135900"/>
                </a:lnTo>
                <a:lnTo>
                  <a:pt x="4957203" y="1080135"/>
                </a:lnTo>
                <a:lnTo>
                  <a:pt x="4979682" y="1036129"/>
                </a:lnTo>
                <a:lnTo>
                  <a:pt x="5014074" y="1006221"/>
                </a:lnTo>
                <a:lnTo>
                  <a:pt x="5035804" y="996696"/>
                </a:lnTo>
                <a:close/>
              </a:path>
              <a:path w="5543550" h="1360170">
                <a:moveTo>
                  <a:pt x="5409946" y="1170051"/>
                </a:moveTo>
                <a:lnTo>
                  <a:pt x="5402186" y="1103541"/>
                </a:lnTo>
                <a:lnTo>
                  <a:pt x="5378831" y="1047496"/>
                </a:lnTo>
                <a:lnTo>
                  <a:pt x="5341023" y="1005624"/>
                </a:lnTo>
                <a:lnTo>
                  <a:pt x="5289804" y="981456"/>
                </a:lnTo>
                <a:lnTo>
                  <a:pt x="5284343" y="996696"/>
                </a:lnTo>
                <a:lnTo>
                  <a:pt x="5306149" y="1006221"/>
                </a:lnTo>
                <a:lnTo>
                  <a:pt x="5324919" y="1019365"/>
                </a:lnTo>
                <a:lnTo>
                  <a:pt x="5353304" y="1056513"/>
                </a:lnTo>
                <a:lnTo>
                  <a:pt x="5369979" y="1106601"/>
                </a:lnTo>
                <a:lnTo>
                  <a:pt x="5375529" y="1168019"/>
                </a:lnTo>
                <a:lnTo>
                  <a:pt x="5374132" y="1201267"/>
                </a:lnTo>
                <a:lnTo>
                  <a:pt x="5362981" y="1258608"/>
                </a:lnTo>
                <a:lnTo>
                  <a:pt x="5340553" y="1303350"/>
                </a:lnTo>
                <a:lnTo>
                  <a:pt x="5306453" y="1333538"/>
                </a:lnTo>
                <a:lnTo>
                  <a:pt x="5284978" y="1343025"/>
                </a:lnTo>
                <a:lnTo>
                  <a:pt x="5289804" y="1358392"/>
                </a:lnTo>
                <a:lnTo>
                  <a:pt x="5341137" y="1334249"/>
                </a:lnTo>
                <a:lnTo>
                  <a:pt x="5378958" y="1292479"/>
                </a:lnTo>
                <a:lnTo>
                  <a:pt x="5402211" y="1236599"/>
                </a:lnTo>
                <a:lnTo>
                  <a:pt x="5408003" y="1204658"/>
                </a:lnTo>
                <a:lnTo>
                  <a:pt x="5409946" y="1170051"/>
                </a:lnTo>
                <a:close/>
              </a:path>
              <a:path w="5543550" h="1360170">
                <a:moveTo>
                  <a:pt x="5543169" y="980440"/>
                </a:moveTo>
                <a:lnTo>
                  <a:pt x="5454523" y="980440"/>
                </a:lnTo>
                <a:lnTo>
                  <a:pt x="5454523" y="995680"/>
                </a:lnTo>
                <a:lnTo>
                  <a:pt x="5510149" y="995680"/>
                </a:lnTo>
                <a:lnTo>
                  <a:pt x="5510149" y="1344930"/>
                </a:lnTo>
                <a:lnTo>
                  <a:pt x="5454523" y="1344930"/>
                </a:lnTo>
                <a:lnTo>
                  <a:pt x="5454523" y="1360170"/>
                </a:lnTo>
                <a:lnTo>
                  <a:pt x="5543169" y="1360170"/>
                </a:lnTo>
                <a:lnTo>
                  <a:pt x="5543169" y="1344930"/>
                </a:lnTo>
                <a:lnTo>
                  <a:pt x="5543169" y="995680"/>
                </a:lnTo>
                <a:lnTo>
                  <a:pt x="5543169" y="98044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9302" y="1775841"/>
            <a:ext cx="6695440" cy="1496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505585" algn="l"/>
                <a:tab pos="2058670" algn="l"/>
                <a:tab pos="2697480" algn="l"/>
                <a:tab pos="325120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200" spc="254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3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일대일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Gulim"/>
              <a:cs typeface="Gulim"/>
            </a:endParaRPr>
          </a:p>
          <a:p>
            <a:pPr marL="38100">
              <a:lnSpc>
                <a:spcPct val="100000"/>
              </a:lnSpc>
              <a:tabLst>
                <a:tab pos="4144010" algn="l"/>
                <a:tab pos="4657725" algn="l"/>
                <a:tab pos="5598160" algn="l"/>
                <a:tab pos="6416675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25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200" spc="-114" dirty="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3200" spc="-345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367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405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487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525" spc="-37" baseline="28368" dirty="0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95463" y="2726308"/>
            <a:ext cx="548005" cy="668020"/>
          </a:xfrm>
          <a:custGeom>
            <a:avLst/>
            <a:gdLst/>
            <a:ahLst/>
            <a:cxnLst/>
            <a:rect l="l" t="t" r="r" b="b"/>
            <a:pathLst>
              <a:path w="548004" h="668020">
                <a:moveTo>
                  <a:pt x="32385" y="0"/>
                </a:moveTo>
                <a:lnTo>
                  <a:pt x="0" y="0"/>
                </a:lnTo>
                <a:lnTo>
                  <a:pt x="0" y="667639"/>
                </a:lnTo>
                <a:lnTo>
                  <a:pt x="32385" y="667639"/>
                </a:lnTo>
                <a:lnTo>
                  <a:pt x="32385" y="0"/>
                </a:lnTo>
                <a:close/>
              </a:path>
              <a:path w="548004" h="668020">
                <a:moveTo>
                  <a:pt x="466090" y="322072"/>
                </a:moveTo>
                <a:lnTo>
                  <a:pt x="82042" y="322072"/>
                </a:lnTo>
                <a:lnTo>
                  <a:pt x="82042" y="347980"/>
                </a:lnTo>
                <a:lnTo>
                  <a:pt x="466090" y="347980"/>
                </a:lnTo>
                <a:lnTo>
                  <a:pt x="466090" y="322072"/>
                </a:lnTo>
                <a:close/>
              </a:path>
              <a:path w="548004" h="668020">
                <a:moveTo>
                  <a:pt x="547497" y="0"/>
                </a:moveTo>
                <a:lnTo>
                  <a:pt x="515112" y="0"/>
                </a:lnTo>
                <a:lnTo>
                  <a:pt x="515112" y="667639"/>
                </a:lnTo>
                <a:lnTo>
                  <a:pt x="547497" y="667639"/>
                </a:lnTo>
                <a:lnTo>
                  <a:pt x="54749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78393" y="2543224"/>
            <a:ext cx="389255" cy="9105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765"/>
              </a:spcBef>
            </a:pPr>
            <a:r>
              <a:rPr sz="2350" spc="90" dirty="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endParaRPr sz="2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350" spc="110" dirty="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75" dirty="0"/>
              <a:t>변수변환</a:t>
            </a:r>
          </a:p>
        </p:txBody>
      </p:sp>
      <p:sp>
        <p:nvSpPr>
          <p:cNvPr id="19" name="object 19"/>
          <p:cNvSpPr/>
          <p:nvPr/>
        </p:nvSpPr>
        <p:spPr>
          <a:xfrm>
            <a:off x="361188" y="1488947"/>
            <a:ext cx="8956675" cy="2251075"/>
          </a:xfrm>
          <a:custGeom>
            <a:avLst/>
            <a:gdLst/>
            <a:ahLst/>
            <a:cxnLst/>
            <a:rect l="l" t="t" r="r" b="b"/>
            <a:pathLst>
              <a:path w="8956675" h="2251075">
                <a:moveTo>
                  <a:pt x="0" y="2250947"/>
                </a:moveTo>
                <a:lnTo>
                  <a:pt x="8956548" y="2250947"/>
                </a:lnTo>
                <a:lnTo>
                  <a:pt x="8956548" y="0"/>
                </a:lnTo>
                <a:lnTo>
                  <a:pt x="0" y="0"/>
                </a:lnTo>
                <a:lnTo>
                  <a:pt x="0" y="2250947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054EF-5839-6282-5DC3-62845BE8FCD7}"/>
              </a:ext>
            </a:extLst>
          </p:cNvPr>
          <p:cNvSpPr txBox="1"/>
          <p:nvPr/>
        </p:nvSpPr>
        <p:spPr>
          <a:xfrm>
            <a:off x="1781556" y="4648200"/>
            <a:ext cx="332384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합성함수 미분 공식에 의하여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331AA-D9CE-4923-803C-492863D8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98" y="4177583"/>
            <a:ext cx="3067050" cy="13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806738-722C-9431-BD18-86CE58B3C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93" y="924051"/>
            <a:ext cx="3643819" cy="16432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A1ACCF-4D08-D62A-9B93-1189094BB9C5}"/>
              </a:ext>
            </a:extLst>
          </p:cNvPr>
          <p:cNvSpPr txBox="1"/>
          <p:nvPr/>
        </p:nvSpPr>
        <p:spPr>
          <a:xfrm>
            <a:off x="7473328" y="124843"/>
            <a:ext cx="465394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누적분포 함수를 미분하면 확률 밀도함수가 되므로 이를 이용하여 구한다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2790CB-144B-83A1-6AFC-E64B6EBE8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28" y="5623705"/>
            <a:ext cx="4039163" cy="9431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A61F12D-EB1B-E27D-4990-D42CD5C6A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8" y="1330325"/>
            <a:ext cx="10481267" cy="48092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3251072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3E8B813-92DA-629A-0958-DA1E94C26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3" y="2066735"/>
            <a:ext cx="10374173" cy="2724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38777" y="3665220"/>
            <a:ext cx="4908550" cy="619125"/>
            <a:chOff x="4438777" y="3665220"/>
            <a:chExt cx="4908550" cy="6191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1412748" cy="618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9669" y="3665220"/>
              <a:ext cx="1884045" cy="6187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1858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18D8682-88B0-A8EB-5538-AD68EF971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6055"/>
            <a:ext cx="9625462" cy="41562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C04788-9AD3-5FBA-E670-868373AE2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850816"/>
            <a:ext cx="1590897" cy="6096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7C9C412-6006-DAAB-BD58-BC029B8E6446}"/>
              </a:ext>
            </a:extLst>
          </p:cNvPr>
          <p:cNvSpPr txBox="1"/>
          <p:nvPr/>
        </p:nvSpPr>
        <p:spPr>
          <a:xfrm>
            <a:off x="7621612" y="2495670"/>
            <a:ext cx="448847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적률 생성함수의 기본 정의로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X</a:t>
            </a:r>
            <a:r>
              <a:rPr lang="ko-KR" altLang="en-US" dirty="0">
                <a:latin typeface="+mj-ea"/>
                <a:ea typeface="+mj-ea"/>
              </a:rPr>
              <a:t>에 변수변환으로 각각의 적률생성함수를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구할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D58F7E-39BC-4C5A-F5F7-082443480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346" y="1592917"/>
            <a:ext cx="1105054" cy="4763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4D1981-502E-B14A-E8E8-F4B1E3DAF6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16" y="5966480"/>
            <a:ext cx="2391109" cy="724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C13378F-B974-A4A4-DDD8-CB3E730E25BA}"/>
              </a:ext>
            </a:extLst>
          </p:cNvPr>
          <p:cNvSpPr txBox="1"/>
          <p:nvPr/>
        </p:nvSpPr>
        <p:spPr>
          <a:xfrm>
            <a:off x="8485708" y="5740911"/>
            <a:ext cx="2590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연속확률변수의 </a:t>
            </a:r>
            <a:r>
              <a:rPr lang="ko-KR" altLang="en-US" dirty="0" err="1">
                <a:latin typeface="+mj-ea"/>
                <a:ea typeface="+mj-ea"/>
              </a:rPr>
              <a:t>기댓값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06E473-9FE1-57E8-DA7F-2DA3C63B1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12517"/>
            <a:ext cx="7913149" cy="451623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CA30CC-2ECB-F514-6FFB-EEF884362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457402"/>
            <a:ext cx="1590897" cy="609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92836" y="1802892"/>
            <a:ext cx="8625840" cy="967740"/>
            <a:chOff x="592836" y="1802892"/>
            <a:chExt cx="8625840" cy="9677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6" y="1802892"/>
              <a:ext cx="8625840" cy="9677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46707" y="2145538"/>
              <a:ext cx="1015365" cy="377190"/>
            </a:xfrm>
            <a:custGeom>
              <a:avLst/>
              <a:gdLst/>
              <a:ahLst/>
              <a:cxnLst/>
              <a:rect l="l" t="t" r="r" b="b"/>
              <a:pathLst>
                <a:path w="1015364" h="377189">
                  <a:moveTo>
                    <a:pt x="894588" y="0"/>
                  </a:moveTo>
                  <a:lnTo>
                    <a:pt x="889254" y="15239"/>
                  </a:lnTo>
                  <a:lnTo>
                    <a:pt x="911066" y="24691"/>
                  </a:lnTo>
                  <a:lnTo>
                    <a:pt x="929830" y="37798"/>
                  </a:lnTo>
                  <a:lnTo>
                    <a:pt x="958215" y="74929"/>
                  </a:lnTo>
                  <a:lnTo>
                    <a:pt x="974899" y="125031"/>
                  </a:lnTo>
                  <a:lnTo>
                    <a:pt x="980440" y="186562"/>
                  </a:lnTo>
                  <a:lnTo>
                    <a:pt x="979037" y="219803"/>
                  </a:lnTo>
                  <a:lnTo>
                    <a:pt x="967849" y="277092"/>
                  </a:lnTo>
                  <a:lnTo>
                    <a:pt x="945449" y="321831"/>
                  </a:lnTo>
                  <a:lnTo>
                    <a:pt x="911314" y="352069"/>
                  </a:lnTo>
                  <a:lnTo>
                    <a:pt x="889888" y="361569"/>
                  </a:lnTo>
                  <a:lnTo>
                    <a:pt x="894588" y="376809"/>
                  </a:lnTo>
                  <a:lnTo>
                    <a:pt x="946038" y="352726"/>
                  </a:lnTo>
                  <a:lnTo>
                    <a:pt x="983869" y="311023"/>
                  </a:lnTo>
                  <a:lnTo>
                    <a:pt x="1007078" y="255079"/>
                  </a:lnTo>
                  <a:lnTo>
                    <a:pt x="1014857" y="188467"/>
                  </a:lnTo>
                  <a:lnTo>
                    <a:pt x="1012906" y="153943"/>
                  </a:lnTo>
                  <a:lnTo>
                    <a:pt x="997336" y="92706"/>
                  </a:lnTo>
                  <a:lnTo>
                    <a:pt x="966525" y="42844"/>
                  </a:lnTo>
                  <a:lnTo>
                    <a:pt x="921948" y="9836"/>
                  </a:lnTo>
                  <a:lnTo>
                    <a:pt x="894588" y="0"/>
                  </a:lnTo>
                  <a:close/>
                </a:path>
                <a:path w="1015364" h="377189">
                  <a:moveTo>
                    <a:pt x="120268" y="0"/>
                  </a:moveTo>
                  <a:lnTo>
                    <a:pt x="68929" y="24114"/>
                  </a:lnTo>
                  <a:lnTo>
                    <a:pt x="31115" y="66039"/>
                  </a:lnTo>
                  <a:lnTo>
                    <a:pt x="7794" y="122015"/>
                  </a:lnTo>
                  <a:lnTo>
                    <a:pt x="0" y="188467"/>
                  </a:lnTo>
                  <a:lnTo>
                    <a:pt x="1930" y="223119"/>
                  </a:lnTo>
                  <a:lnTo>
                    <a:pt x="17412" y="284372"/>
                  </a:lnTo>
                  <a:lnTo>
                    <a:pt x="48206" y="334071"/>
                  </a:lnTo>
                  <a:lnTo>
                    <a:pt x="92835" y="366976"/>
                  </a:lnTo>
                  <a:lnTo>
                    <a:pt x="120268" y="376809"/>
                  </a:lnTo>
                  <a:lnTo>
                    <a:pt x="124968" y="361569"/>
                  </a:lnTo>
                  <a:lnTo>
                    <a:pt x="103489" y="352069"/>
                  </a:lnTo>
                  <a:lnTo>
                    <a:pt x="84962" y="338820"/>
                  </a:lnTo>
                  <a:lnTo>
                    <a:pt x="56768" y="301116"/>
                  </a:lnTo>
                  <a:lnTo>
                    <a:pt x="39973" y="249983"/>
                  </a:lnTo>
                  <a:lnTo>
                    <a:pt x="34417" y="186562"/>
                  </a:lnTo>
                  <a:lnTo>
                    <a:pt x="35802" y="154368"/>
                  </a:lnTo>
                  <a:lnTo>
                    <a:pt x="46954" y="98551"/>
                  </a:lnTo>
                  <a:lnTo>
                    <a:pt x="69435" y="54548"/>
                  </a:lnTo>
                  <a:lnTo>
                    <a:pt x="103864" y="24691"/>
                  </a:lnTo>
                  <a:lnTo>
                    <a:pt x="125603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2836" y="1802892"/>
            <a:ext cx="8625840" cy="967740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vert="horz" wrap="square" lIns="0" tIns="240665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895"/>
              </a:spcBef>
              <a:tabLst>
                <a:tab pos="1386840" algn="l"/>
                <a:tab pos="2305050" algn="l"/>
                <a:tab pos="2591435" algn="l"/>
                <a:tab pos="5028565" algn="l"/>
                <a:tab pos="6480810" algn="l"/>
              </a:tabLst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494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525" spc="13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5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𝑖</a:t>
            </a:r>
            <a:r>
              <a:rPr sz="3200" spc="2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1,2,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sz="3200" spc="-2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525" spc="337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7" baseline="-15366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165" dirty="0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sz="3200" spc="-165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sz="2000" spc="-185" dirty="0">
                <a:latin typeface="Gulim"/>
                <a:cs typeface="Gulim"/>
              </a:rPr>
              <a:t>예</a:t>
            </a:r>
            <a:r>
              <a:rPr sz="2000" spc="-160" dirty="0">
                <a:latin typeface="Gulim"/>
                <a:cs typeface="Gulim"/>
              </a:rPr>
              <a:t> </a:t>
            </a:r>
            <a:r>
              <a:rPr sz="2000" spc="-25" dirty="0">
                <a:latin typeface="Gulim"/>
                <a:cs typeface="Gulim"/>
              </a:rPr>
              <a:t>4.5</a:t>
            </a:r>
            <a:endParaRPr sz="2000">
              <a:latin typeface="Gulim"/>
              <a:cs typeface="Gulim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58CAE1-3002-472D-8CD5-C7EF66813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70" y="2930231"/>
            <a:ext cx="8869013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92836" y="1802892"/>
            <a:ext cx="8625840" cy="967740"/>
            <a:chOff x="592836" y="1802892"/>
            <a:chExt cx="8625840" cy="96774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6" y="1802892"/>
              <a:ext cx="8625840" cy="9677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46707" y="2145538"/>
              <a:ext cx="1015365" cy="377190"/>
            </a:xfrm>
            <a:custGeom>
              <a:avLst/>
              <a:gdLst/>
              <a:ahLst/>
              <a:cxnLst/>
              <a:rect l="l" t="t" r="r" b="b"/>
              <a:pathLst>
                <a:path w="1015364" h="377189">
                  <a:moveTo>
                    <a:pt x="894588" y="0"/>
                  </a:moveTo>
                  <a:lnTo>
                    <a:pt x="889254" y="15239"/>
                  </a:lnTo>
                  <a:lnTo>
                    <a:pt x="911066" y="24691"/>
                  </a:lnTo>
                  <a:lnTo>
                    <a:pt x="929830" y="37798"/>
                  </a:lnTo>
                  <a:lnTo>
                    <a:pt x="958215" y="74929"/>
                  </a:lnTo>
                  <a:lnTo>
                    <a:pt x="974899" y="125031"/>
                  </a:lnTo>
                  <a:lnTo>
                    <a:pt x="980440" y="186562"/>
                  </a:lnTo>
                  <a:lnTo>
                    <a:pt x="979037" y="219803"/>
                  </a:lnTo>
                  <a:lnTo>
                    <a:pt x="967849" y="277092"/>
                  </a:lnTo>
                  <a:lnTo>
                    <a:pt x="945449" y="321831"/>
                  </a:lnTo>
                  <a:lnTo>
                    <a:pt x="911314" y="352069"/>
                  </a:lnTo>
                  <a:lnTo>
                    <a:pt x="889888" y="361569"/>
                  </a:lnTo>
                  <a:lnTo>
                    <a:pt x="894588" y="376809"/>
                  </a:lnTo>
                  <a:lnTo>
                    <a:pt x="946038" y="352726"/>
                  </a:lnTo>
                  <a:lnTo>
                    <a:pt x="983869" y="311023"/>
                  </a:lnTo>
                  <a:lnTo>
                    <a:pt x="1007078" y="255079"/>
                  </a:lnTo>
                  <a:lnTo>
                    <a:pt x="1014857" y="188467"/>
                  </a:lnTo>
                  <a:lnTo>
                    <a:pt x="1012906" y="153943"/>
                  </a:lnTo>
                  <a:lnTo>
                    <a:pt x="997336" y="92706"/>
                  </a:lnTo>
                  <a:lnTo>
                    <a:pt x="966525" y="42844"/>
                  </a:lnTo>
                  <a:lnTo>
                    <a:pt x="921948" y="9836"/>
                  </a:lnTo>
                  <a:lnTo>
                    <a:pt x="894588" y="0"/>
                  </a:lnTo>
                  <a:close/>
                </a:path>
                <a:path w="1015364" h="377189">
                  <a:moveTo>
                    <a:pt x="120268" y="0"/>
                  </a:moveTo>
                  <a:lnTo>
                    <a:pt x="68929" y="24114"/>
                  </a:lnTo>
                  <a:lnTo>
                    <a:pt x="31115" y="66039"/>
                  </a:lnTo>
                  <a:lnTo>
                    <a:pt x="7794" y="122015"/>
                  </a:lnTo>
                  <a:lnTo>
                    <a:pt x="0" y="188467"/>
                  </a:lnTo>
                  <a:lnTo>
                    <a:pt x="1930" y="223119"/>
                  </a:lnTo>
                  <a:lnTo>
                    <a:pt x="17412" y="284372"/>
                  </a:lnTo>
                  <a:lnTo>
                    <a:pt x="48206" y="334071"/>
                  </a:lnTo>
                  <a:lnTo>
                    <a:pt x="92835" y="366976"/>
                  </a:lnTo>
                  <a:lnTo>
                    <a:pt x="120268" y="376809"/>
                  </a:lnTo>
                  <a:lnTo>
                    <a:pt x="124968" y="361569"/>
                  </a:lnTo>
                  <a:lnTo>
                    <a:pt x="103489" y="352069"/>
                  </a:lnTo>
                  <a:lnTo>
                    <a:pt x="84962" y="338820"/>
                  </a:lnTo>
                  <a:lnTo>
                    <a:pt x="56768" y="301116"/>
                  </a:lnTo>
                  <a:lnTo>
                    <a:pt x="39973" y="249983"/>
                  </a:lnTo>
                  <a:lnTo>
                    <a:pt x="34417" y="186562"/>
                  </a:lnTo>
                  <a:lnTo>
                    <a:pt x="35802" y="154368"/>
                  </a:lnTo>
                  <a:lnTo>
                    <a:pt x="46954" y="98551"/>
                  </a:lnTo>
                  <a:lnTo>
                    <a:pt x="69435" y="54548"/>
                  </a:lnTo>
                  <a:lnTo>
                    <a:pt x="103864" y="24691"/>
                  </a:lnTo>
                  <a:lnTo>
                    <a:pt x="125603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2836" y="1802892"/>
            <a:ext cx="8625840" cy="967740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vert="horz" wrap="square" lIns="0" tIns="240665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1895"/>
              </a:spcBef>
              <a:tabLst>
                <a:tab pos="1386840" algn="l"/>
                <a:tab pos="2305050" algn="l"/>
                <a:tab pos="2591435" algn="l"/>
                <a:tab pos="5028565" algn="l"/>
                <a:tab pos="6480810" algn="l"/>
              </a:tabLst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494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525" spc="13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5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𝑖</a:t>
            </a:r>
            <a:r>
              <a:rPr sz="3200" spc="2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1,2,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sz="3200" spc="-2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525" spc="337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7" baseline="-15366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165" dirty="0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sz="3200" spc="-165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sz="2000" spc="-185" dirty="0">
                <a:latin typeface="Gulim"/>
                <a:cs typeface="Gulim"/>
              </a:rPr>
              <a:t>예</a:t>
            </a:r>
            <a:r>
              <a:rPr sz="2000" spc="-160" dirty="0">
                <a:latin typeface="Gulim"/>
                <a:cs typeface="Gulim"/>
              </a:rPr>
              <a:t> </a:t>
            </a:r>
            <a:r>
              <a:rPr sz="2000" spc="-25" dirty="0">
                <a:latin typeface="Gulim"/>
                <a:cs typeface="Gulim"/>
              </a:rPr>
              <a:t>4.5</a:t>
            </a:r>
            <a:endParaRPr sz="2000">
              <a:latin typeface="Gulim"/>
              <a:cs typeface="Guli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175797-80F2-8C16-5473-285A319C7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73" y="2834640"/>
            <a:ext cx="8495285" cy="32986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809F6B-6322-A7D3-F375-9CD6097CC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1433234"/>
            <a:ext cx="838317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9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8555" y="516636"/>
            <a:ext cx="152400" cy="920750"/>
          </a:xfrm>
          <a:custGeom>
            <a:avLst/>
            <a:gdLst/>
            <a:ahLst/>
            <a:cxnLst/>
            <a:rect l="l" t="t" r="r" b="b"/>
            <a:pathLst>
              <a:path w="152400" h="920750">
                <a:moveTo>
                  <a:pt x="152400" y="0"/>
                </a:moveTo>
                <a:lnTo>
                  <a:pt x="0" y="0"/>
                </a:lnTo>
                <a:lnTo>
                  <a:pt x="0" y="920496"/>
                </a:lnTo>
                <a:lnTo>
                  <a:pt x="152400" y="920496"/>
                </a:lnTo>
                <a:lnTo>
                  <a:pt x="152400" y="0"/>
                </a:lnTo>
                <a:close/>
              </a:path>
            </a:pathLst>
          </a:custGeom>
          <a:solidFill>
            <a:srgbClr val="F8AF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6693" y="477977"/>
            <a:ext cx="244030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b="1" spc="-869" dirty="0">
                <a:solidFill>
                  <a:srgbClr val="FFFFFF"/>
                </a:solidFill>
                <a:latin typeface="Malgun Gothic"/>
                <a:cs typeface="Malgun Gothic"/>
              </a:rPr>
              <a:t>학습목표</a:t>
            </a:r>
            <a:endParaRPr sz="5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38855" y="2017776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8855" y="2610611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8855" y="3203448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38855" y="3796284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79750" y="1498472"/>
            <a:ext cx="5464175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FFFFFF"/>
                </a:solidFill>
                <a:latin typeface="Gulim"/>
                <a:cs typeface="Gulim"/>
              </a:rPr>
              <a:t>1.</a:t>
            </a:r>
            <a:r>
              <a:rPr sz="2400" spc="-19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Gulim"/>
                <a:cs typeface="Gulim"/>
              </a:rPr>
              <a:t>합의</a:t>
            </a:r>
            <a:r>
              <a:rPr sz="2400" spc="-12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sz="2400" spc="-10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Gulim"/>
                <a:cs typeface="Gulim"/>
              </a:rPr>
              <a:t>구한다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sz="2400" spc="-105" dirty="0">
                <a:solidFill>
                  <a:srgbClr val="FFFFFF"/>
                </a:solidFill>
                <a:latin typeface="Gulim"/>
                <a:cs typeface="Gulim"/>
              </a:rPr>
              <a:t>2.</a:t>
            </a:r>
            <a:r>
              <a:rPr sz="2400" spc="-19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Gulim"/>
                <a:cs typeface="Gulim"/>
              </a:rPr>
              <a:t>변수변환법을</a:t>
            </a:r>
            <a:r>
              <a:rPr sz="2400" spc="-16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Gulim"/>
                <a:cs typeface="Gulim"/>
              </a:rPr>
              <a:t>이해한다.</a:t>
            </a:r>
            <a:endParaRPr sz="2400">
              <a:latin typeface="Gulim"/>
              <a:cs typeface="Gulim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sz="2400" spc="-105" dirty="0">
                <a:solidFill>
                  <a:srgbClr val="FFFFFF"/>
                </a:solidFill>
                <a:latin typeface="Gulim"/>
                <a:cs typeface="Gulim"/>
              </a:rPr>
              <a:t>3.</a:t>
            </a:r>
            <a:r>
              <a:rPr sz="2400" spc="-1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Gulim"/>
                <a:cs typeface="Gulim"/>
              </a:rPr>
              <a:t>표본평균과</a:t>
            </a:r>
            <a:r>
              <a:rPr sz="2400" spc="-9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Gulim"/>
                <a:cs typeface="Gulim"/>
              </a:rPr>
              <a:t>표본분산의</a:t>
            </a:r>
            <a:r>
              <a:rPr sz="2400" spc="-8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sz="2400" spc="-9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Gulim"/>
                <a:cs typeface="Gulim"/>
              </a:rPr>
              <a:t>이해한다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sz="2400" spc="-105" dirty="0">
                <a:solidFill>
                  <a:srgbClr val="FFFFFF"/>
                </a:solidFill>
                <a:latin typeface="Gulim"/>
                <a:cs typeface="Gulim"/>
              </a:rPr>
              <a:t>4.</a:t>
            </a:r>
            <a:r>
              <a:rPr sz="2400" spc="-18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Cambria Math"/>
                <a:cs typeface="Cambria Math"/>
              </a:rPr>
              <a:t>𝜒</a:t>
            </a:r>
            <a:r>
              <a:rPr sz="2625" spc="-127" baseline="28571" dirty="0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sz="2400" spc="-85" dirty="0">
                <a:solidFill>
                  <a:srgbClr val="FFFFFF"/>
                </a:solidFill>
                <a:latin typeface="Gulim"/>
                <a:cs typeface="Gulim"/>
              </a:rPr>
              <a:t>분포와</a:t>
            </a:r>
            <a:r>
              <a:rPr sz="2400" spc="-11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Cambria Math"/>
                <a:cs typeface="Cambria Math"/>
              </a:rPr>
              <a:t>𝑡</a:t>
            </a:r>
            <a:r>
              <a:rPr sz="2400" spc="-155" dirty="0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sz="2400" spc="-10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Gulim"/>
                <a:cs typeface="Gulim"/>
              </a:rPr>
              <a:t>이해한다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61B0ED-6F44-D152-9B33-B9E5397E1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55811"/>
            <a:ext cx="9978423" cy="45044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3590" y="1751457"/>
            <a:ext cx="4267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0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sz="3200" spc="-1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1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10" dirty="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sz="3200" spc="-21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endParaRPr sz="32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92579" y="2636266"/>
            <a:ext cx="887094" cy="328930"/>
          </a:xfrm>
          <a:custGeom>
            <a:avLst/>
            <a:gdLst/>
            <a:ahLst/>
            <a:cxnLst/>
            <a:rect l="l" t="t" r="r" b="b"/>
            <a:pathLst>
              <a:path w="887094" h="328930">
                <a:moveTo>
                  <a:pt x="781684" y="0"/>
                </a:moveTo>
                <a:lnTo>
                  <a:pt x="776985" y="13462"/>
                </a:lnTo>
                <a:lnTo>
                  <a:pt x="796034" y="21705"/>
                </a:lnTo>
                <a:lnTo>
                  <a:pt x="812403" y="33115"/>
                </a:lnTo>
                <a:lnTo>
                  <a:pt x="837057" y="65532"/>
                </a:lnTo>
                <a:lnTo>
                  <a:pt x="851630" y="109219"/>
                </a:lnTo>
                <a:lnTo>
                  <a:pt x="856488" y="162813"/>
                </a:lnTo>
                <a:lnTo>
                  <a:pt x="855273" y="191845"/>
                </a:lnTo>
                <a:lnTo>
                  <a:pt x="845558" y="241859"/>
                </a:lnTo>
                <a:lnTo>
                  <a:pt x="825982" y="280965"/>
                </a:lnTo>
                <a:lnTo>
                  <a:pt x="796212" y="307306"/>
                </a:lnTo>
                <a:lnTo>
                  <a:pt x="777494" y="315595"/>
                </a:lnTo>
                <a:lnTo>
                  <a:pt x="781684" y="328930"/>
                </a:lnTo>
                <a:lnTo>
                  <a:pt x="826515" y="307895"/>
                </a:lnTo>
                <a:lnTo>
                  <a:pt x="859535" y="271525"/>
                </a:lnTo>
                <a:lnTo>
                  <a:pt x="879824" y="222678"/>
                </a:lnTo>
                <a:lnTo>
                  <a:pt x="886587" y="164592"/>
                </a:lnTo>
                <a:lnTo>
                  <a:pt x="884876" y="134417"/>
                </a:lnTo>
                <a:lnTo>
                  <a:pt x="871263" y="80974"/>
                </a:lnTo>
                <a:lnTo>
                  <a:pt x="844335" y="37468"/>
                </a:lnTo>
                <a:lnTo>
                  <a:pt x="805473" y="8616"/>
                </a:lnTo>
                <a:lnTo>
                  <a:pt x="781684" y="0"/>
                </a:lnTo>
                <a:close/>
              </a:path>
              <a:path w="887094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89"/>
                </a:lnTo>
                <a:lnTo>
                  <a:pt x="34829" y="218186"/>
                </a:lnTo>
                <a:lnTo>
                  <a:pt x="29971" y="162813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3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05071" y="2390012"/>
            <a:ext cx="981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22605" algn="l"/>
              </a:tabLst>
            </a:pPr>
            <a:r>
              <a:rPr sz="4200" spc="-75" baseline="-22817" dirty="0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sz="4200" baseline="-22817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200" spc="337" baseline="-19841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2050" spc="22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92139" y="2636266"/>
            <a:ext cx="1696085" cy="328930"/>
          </a:xfrm>
          <a:custGeom>
            <a:avLst/>
            <a:gdLst/>
            <a:ahLst/>
            <a:cxnLst/>
            <a:rect l="l" t="t" r="r" b="b"/>
            <a:pathLst>
              <a:path w="1696084" h="328930">
                <a:moveTo>
                  <a:pt x="1590929" y="0"/>
                </a:moveTo>
                <a:lnTo>
                  <a:pt x="1586230" y="13462"/>
                </a:lnTo>
                <a:lnTo>
                  <a:pt x="1605278" y="21705"/>
                </a:lnTo>
                <a:lnTo>
                  <a:pt x="1621647" y="33115"/>
                </a:lnTo>
                <a:lnTo>
                  <a:pt x="1646301" y="65532"/>
                </a:lnTo>
                <a:lnTo>
                  <a:pt x="1660874" y="109219"/>
                </a:lnTo>
                <a:lnTo>
                  <a:pt x="1665732" y="162813"/>
                </a:lnTo>
                <a:lnTo>
                  <a:pt x="1664517" y="191845"/>
                </a:lnTo>
                <a:lnTo>
                  <a:pt x="1654802" y="241859"/>
                </a:lnTo>
                <a:lnTo>
                  <a:pt x="1635226" y="280965"/>
                </a:lnTo>
                <a:lnTo>
                  <a:pt x="1605456" y="307306"/>
                </a:lnTo>
                <a:lnTo>
                  <a:pt x="1586738" y="315595"/>
                </a:lnTo>
                <a:lnTo>
                  <a:pt x="1590929" y="328930"/>
                </a:lnTo>
                <a:lnTo>
                  <a:pt x="1635760" y="307895"/>
                </a:lnTo>
                <a:lnTo>
                  <a:pt x="1668780" y="271525"/>
                </a:lnTo>
                <a:lnTo>
                  <a:pt x="1689068" y="222678"/>
                </a:lnTo>
                <a:lnTo>
                  <a:pt x="1695831" y="164592"/>
                </a:lnTo>
                <a:lnTo>
                  <a:pt x="1694120" y="134417"/>
                </a:lnTo>
                <a:lnTo>
                  <a:pt x="1680507" y="80974"/>
                </a:lnTo>
                <a:lnTo>
                  <a:pt x="1653579" y="37468"/>
                </a:lnTo>
                <a:lnTo>
                  <a:pt x="1614717" y="8616"/>
                </a:lnTo>
                <a:lnTo>
                  <a:pt x="1590929" y="0"/>
                </a:lnTo>
                <a:close/>
              </a:path>
              <a:path w="1696084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89"/>
                </a:lnTo>
                <a:lnTo>
                  <a:pt x="34829" y="218186"/>
                </a:lnTo>
                <a:lnTo>
                  <a:pt x="29972" y="162813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66564" y="2721102"/>
            <a:ext cx="224536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93875" algn="l"/>
              </a:tabLst>
            </a:pP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r>
              <a:rPr sz="205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9511" y="2535173"/>
            <a:ext cx="152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069975" algn="l"/>
              </a:tabLst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075" spc="179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200" spc="337" baseline="1984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3075" spc="337" baseline="3116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21321" y="2535173"/>
            <a:ext cx="784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07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075" spc="345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2800" spc="-13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97479" y="3300729"/>
            <a:ext cx="531495" cy="328930"/>
          </a:xfrm>
          <a:custGeom>
            <a:avLst/>
            <a:gdLst/>
            <a:ahLst/>
            <a:cxnLst/>
            <a:rect l="l" t="t" r="r" b="b"/>
            <a:pathLst>
              <a:path w="531495" h="328929">
                <a:moveTo>
                  <a:pt x="426593" y="0"/>
                </a:moveTo>
                <a:lnTo>
                  <a:pt x="421894" y="13462"/>
                </a:lnTo>
                <a:lnTo>
                  <a:pt x="440942" y="21705"/>
                </a:lnTo>
                <a:lnTo>
                  <a:pt x="457311" y="33115"/>
                </a:lnTo>
                <a:lnTo>
                  <a:pt x="481965" y="65532"/>
                </a:lnTo>
                <a:lnTo>
                  <a:pt x="496538" y="109220"/>
                </a:lnTo>
                <a:lnTo>
                  <a:pt x="501395" y="162814"/>
                </a:lnTo>
                <a:lnTo>
                  <a:pt x="500181" y="191845"/>
                </a:lnTo>
                <a:lnTo>
                  <a:pt x="490466" y="241859"/>
                </a:lnTo>
                <a:lnTo>
                  <a:pt x="470890" y="280965"/>
                </a:lnTo>
                <a:lnTo>
                  <a:pt x="441120" y="307306"/>
                </a:lnTo>
                <a:lnTo>
                  <a:pt x="422401" y="315595"/>
                </a:lnTo>
                <a:lnTo>
                  <a:pt x="426593" y="328930"/>
                </a:lnTo>
                <a:lnTo>
                  <a:pt x="471423" y="307895"/>
                </a:lnTo>
                <a:lnTo>
                  <a:pt x="504444" y="271525"/>
                </a:lnTo>
                <a:lnTo>
                  <a:pt x="524732" y="222678"/>
                </a:lnTo>
                <a:lnTo>
                  <a:pt x="531494" y="164592"/>
                </a:lnTo>
                <a:lnTo>
                  <a:pt x="529784" y="134417"/>
                </a:lnTo>
                <a:lnTo>
                  <a:pt x="516171" y="80974"/>
                </a:lnTo>
                <a:lnTo>
                  <a:pt x="489243" y="37468"/>
                </a:lnTo>
                <a:lnTo>
                  <a:pt x="450381" y="8616"/>
                </a:lnTo>
                <a:lnTo>
                  <a:pt x="426593" y="0"/>
                </a:lnTo>
                <a:close/>
              </a:path>
              <a:path w="531495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6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3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59884" y="3385565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6115" y="3054857"/>
            <a:ext cx="9029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baseline="-22817" dirty="0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sz="4200" spc="209" baseline="-22817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4200" spc="337" baseline="-19841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2050" spc="22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60309" y="3385565"/>
            <a:ext cx="46355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32832" y="3199637"/>
            <a:ext cx="2646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075" spc="179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~𝑃𝑜𝑖𝑠𝑠𝑖𝑜𝑛(</a:t>
            </a:r>
            <a:r>
              <a:rPr sz="4200" spc="-15" baseline="1984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3075" spc="-15" baseline="3116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33257" y="3199637"/>
            <a:ext cx="493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45" dirty="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r>
              <a:rPr sz="3075" spc="67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spc="45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61842" y="3942334"/>
            <a:ext cx="800100" cy="328930"/>
          </a:xfrm>
          <a:custGeom>
            <a:avLst/>
            <a:gdLst/>
            <a:ahLst/>
            <a:cxnLst/>
            <a:rect l="l" t="t" r="r" b="b"/>
            <a:pathLst>
              <a:path w="800100" h="328929">
                <a:moveTo>
                  <a:pt x="694817" y="0"/>
                </a:moveTo>
                <a:lnTo>
                  <a:pt x="690118" y="13462"/>
                </a:lnTo>
                <a:lnTo>
                  <a:pt x="709166" y="21705"/>
                </a:lnTo>
                <a:lnTo>
                  <a:pt x="725535" y="33115"/>
                </a:lnTo>
                <a:lnTo>
                  <a:pt x="750189" y="65532"/>
                </a:lnTo>
                <a:lnTo>
                  <a:pt x="764762" y="109220"/>
                </a:lnTo>
                <a:lnTo>
                  <a:pt x="769619" y="162814"/>
                </a:lnTo>
                <a:lnTo>
                  <a:pt x="768405" y="191845"/>
                </a:lnTo>
                <a:lnTo>
                  <a:pt x="758690" y="241859"/>
                </a:lnTo>
                <a:lnTo>
                  <a:pt x="739114" y="280965"/>
                </a:lnTo>
                <a:lnTo>
                  <a:pt x="709344" y="307306"/>
                </a:lnTo>
                <a:lnTo>
                  <a:pt x="690626" y="315595"/>
                </a:lnTo>
                <a:lnTo>
                  <a:pt x="694817" y="328930"/>
                </a:lnTo>
                <a:lnTo>
                  <a:pt x="739647" y="307895"/>
                </a:lnTo>
                <a:lnTo>
                  <a:pt x="772668" y="271526"/>
                </a:lnTo>
                <a:lnTo>
                  <a:pt x="792956" y="222678"/>
                </a:lnTo>
                <a:lnTo>
                  <a:pt x="799719" y="164592"/>
                </a:lnTo>
                <a:lnTo>
                  <a:pt x="798008" y="134417"/>
                </a:lnTo>
                <a:lnTo>
                  <a:pt x="784395" y="80974"/>
                </a:lnTo>
                <a:lnTo>
                  <a:pt x="757467" y="37468"/>
                </a:lnTo>
                <a:lnTo>
                  <a:pt x="718605" y="8616"/>
                </a:lnTo>
                <a:lnTo>
                  <a:pt x="694817" y="0"/>
                </a:lnTo>
                <a:close/>
              </a:path>
              <a:path w="800100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3590" y="2222098"/>
            <a:ext cx="3206750" cy="2071370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160"/>
              </a:spcBef>
              <a:tabLst>
                <a:tab pos="652780" algn="l"/>
                <a:tab pos="1625600" algn="l"/>
              </a:tabLst>
            </a:pPr>
            <a:r>
              <a:rPr sz="3200" spc="-340" dirty="0">
                <a:solidFill>
                  <a:srgbClr val="9E7B09"/>
                </a:solidFill>
                <a:latin typeface="Gulim"/>
                <a:cs typeface="Gulim"/>
              </a:rPr>
              <a:t>①</a:t>
            </a:r>
            <a:r>
              <a:rPr sz="3200" dirty="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sz="28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spc="-30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spc="-20" dirty="0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7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075" spc="112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spc="75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2800" spc="-15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endParaRPr sz="28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789"/>
              </a:spcBef>
              <a:tabLst>
                <a:tab pos="639445" algn="l"/>
                <a:tab pos="2730500" algn="l"/>
              </a:tabLst>
            </a:pPr>
            <a:r>
              <a:rPr sz="2800" spc="-330" dirty="0">
                <a:solidFill>
                  <a:srgbClr val="9E7B09"/>
                </a:solidFill>
                <a:latin typeface="Gulim"/>
                <a:cs typeface="Gulim"/>
              </a:rPr>
              <a:t>②</a:t>
            </a:r>
            <a:r>
              <a:rPr sz="2800" dirty="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spc="-1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~𝑃𝑜𝑖𝑠𝑠𝑖𝑜𝑛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25" dirty="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r>
              <a:rPr sz="3075" spc="-37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3075" baseline="-1626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695"/>
              </a:spcBef>
              <a:tabLst>
                <a:tab pos="639445" algn="l"/>
                <a:tab pos="2594610" algn="l"/>
              </a:tabLst>
            </a:pPr>
            <a:r>
              <a:rPr sz="2800" spc="-330" dirty="0">
                <a:solidFill>
                  <a:srgbClr val="9E7B09"/>
                </a:solidFill>
                <a:latin typeface="Gulim"/>
                <a:cs typeface="Gulim"/>
              </a:rPr>
              <a:t>③</a:t>
            </a:r>
            <a:r>
              <a:rPr sz="2800" dirty="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spc="-1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~𝐺𝑎𝑚𝑚𝑎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400" dirty="0">
                <a:solidFill>
                  <a:srgbClr val="585858"/>
                </a:solidFill>
                <a:latin typeface="Cambria Math"/>
                <a:cs typeface="Cambria Math"/>
              </a:rPr>
              <a:t>𝑟</a:t>
            </a:r>
            <a:r>
              <a:rPr sz="3075" spc="540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28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38547" y="4027423"/>
            <a:ext cx="46355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54779" y="3696461"/>
            <a:ext cx="903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baseline="-22817" dirty="0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sz="4200" spc="209" baseline="-22817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4200" spc="337" baseline="-19841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2050" spc="22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47103" y="3942334"/>
            <a:ext cx="1609090" cy="328930"/>
          </a:xfrm>
          <a:custGeom>
            <a:avLst/>
            <a:gdLst/>
            <a:ahLst/>
            <a:cxnLst/>
            <a:rect l="l" t="t" r="r" b="b"/>
            <a:pathLst>
              <a:path w="1609090" h="328929">
                <a:moveTo>
                  <a:pt x="1504061" y="0"/>
                </a:moveTo>
                <a:lnTo>
                  <a:pt x="1499362" y="13462"/>
                </a:lnTo>
                <a:lnTo>
                  <a:pt x="1518410" y="21705"/>
                </a:lnTo>
                <a:lnTo>
                  <a:pt x="1534779" y="33115"/>
                </a:lnTo>
                <a:lnTo>
                  <a:pt x="1559432" y="65532"/>
                </a:lnTo>
                <a:lnTo>
                  <a:pt x="1574006" y="109220"/>
                </a:lnTo>
                <a:lnTo>
                  <a:pt x="1578864" y="162814"/>
                </a:lnTo>
                <a:lnTo>
                  <a:pt x="1577649" y="191845"/>
                </a:lnTo>
                <a:lnTo>
                  <a:pt x="1567934" y="241859"/>
                </a:lnTo>
                <a:lnTo>
                  <a:pt x="1548358" y="280965"/>
                </a:lnTo>
                <a:lnTo>
                  <a:pt x="1518588" y="307306"/>
                </a:lnTo>
                <a:lnTo>
                  <a:pt x="1499870" y="315595"/>
                </a:lnTo>
                <a:lnTo>
                  <a:pt x="1504061" y="328930"/>
                </a:lnTo>
                <a:lnTo>
                  <a:pt x="1548892" y="307895"/>
                </a:lnTo>
                <a:lnTo>
                  <a:pt x="1581912" y="271526"/>
                </a:lnTo>
                <a:lnTo>
                  <a:pt x="1602200" y="222678"/>
                </a:lnTo>
                <a:lnTo>
                  <a:pt x="1608963" y="164592"/>
                </a:lnTo>
                <a:lnTo>
                  <a:pt x="1607252" y="134417"/>
                </a:lnTo>
                <a:lnTo>
                  <a:pt x="1593639" y="80974"/>
                </a:lnTo>
                <a:lnTo>
                  <a:pt x="1566711" y="37468"/>
                </a:lnTo>
                <a:lnTo>
                  <a:pt x="1527849" y="8616"/>
                </a:lnTo>
                <a:lnTo>
                  <a:pt x="1504061" y="0"/>
                </a:lnTo>
                <a:close/>
              </a:path>
              <a:path w="1609090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6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2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03338" y="4027423"/>
            <a:ext cx="46355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1496" y="3841496"/>
            <a:ext cx="251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052955" algn="l"/>
              </a:tabLst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075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075" spc="157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~𝐺𝑎𝑚𝑚𝑎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200" spc="337" baseline="1984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3075" spc="337" baseline="3116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075" baseline="31165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6285" y="3841496"/>
            <a:ext cx="69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585858"/>
                </a:solidFill>
                <a:latin typeface="Cambria Math"/>
                <a:cs typeface="Cambria Math"/>
              </a:rPr>
              <a:t>𝑟</a:t>
            </a:r>
            <a:r>
              <a:rPr sz="3075" spc="-37" baseline="-1626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075" spc="-7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2800" spc="-15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3379" y="1488947"/>
            <a:ext cx="8772525" cy="3255645"/>
          </a:xfrm>
          <a:custGeom>
            <a:avLst/>
            <a:gdLst/>
            <a:ahLst/>
            <a:cxnLst/>
            <a:rect l="l" t="t" r="r" b="b"/>
            <a:pathLst>
              <a:path w="8772525" h="3255645">
                <a:moveTo>
                  <a:pt x="0" y="3255264"/>
                </a:moveTo>
                <a:lnTo>
                  <a:pt x="8772144" y="3255264"/>
                </a:lnTo>
                <a:lnTo>
                  <a:pt x="8772144" y="0"/>
                </a:lnTo>
                <a:lnTo>
                  <a:pt x="0" y="0"/>
                </a:lnTo>
                <a:lnTo>
                  <a:pt x="0" y="3255264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E29581C-6ADE-D1A8-3BFD-8DEACB5E5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23" y="3352800"/>
            <a:ext cx="2840385" cy="1273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223DE5-7684-A8FE-C3ED-1DD9B4493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22" y="2008871"/>
            <a:ext cx="399153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3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8B61798-5675-1EBD-BE6A-C0B1F4193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6" y="1612517"/>
            <a:ext cx="11485247" cy="4682496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D41306-54ED-FF39-2691-6B6BA521C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78" y="1636405"/>
            <a:ext cx="9481641" cy="39142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434203" y="2000376"/>
            <a:ext cx="1251585" cy="491490"/>
          </a:xfrm>
          <a:custGeom>
            <a:avLst/>
            <a:gdLst/>
            <a:ahLst/>
            <a:cxnLst/>
            <a:rect l="l" t="t" r="r" b="b"/>
            <a:pathLst>
              <a:path w="1251584" h="491489">
                <a:moveTo>
                  <a:pt x="1122172" y="0"/>
                </a:moveTo>
                <a:lnTo>
                  <a:pt x="1117092" y="16256"/>
                </a:lnTo>
                <a:lnTo>
                  <a:pt x="1139715" y="27971"/>
                </a:lnTo>
                <a:lnTo>
                  <a:pt x="1159398" y="45021"/>
                </a:lnTo>
                <a:lnTo>
                  <a:pt x="1189990" y="95123"/>
                </a:lnTo>
                <a:lnTo>
                  <a:pt x="1208563" y="163226"/>
                </a:lnTo>
                <a:lnTo>
                  <a:pt x="1213207" y="202779"/>
                </a:lnTo>
                <a:lnTo>
                  <a:pt x="1214754" y="245999"/>
                </a:lnTo>
                <a:lnTo>
                  <a:pt x="1213207" y="289051"/>
                </a:lnTo>
                <a:lnTo>
                  <a:pt x="1208563" y="328485"/>
                </a:lnTo>
                <a:lnTo>
                  <a:pt x="1189990" y="396494"/>
                </a:lnTo>
                <a:lnTo>
                  <a:pt x="1159398" y="446484"/>
                </a:lnTo>
                <a:lnTo>
                  <a:pt x="1117092" y="475234"/>
                </a:lnTo>
                <a:lnTo>
                  <a:pt x="1122172" y="491489"/>
                </a:lnTo>
                <a:lnTo>
                  <a:pt x="1177020" y="462264"/>
                </a:lnTo>
                <a:lnTo>
                  <a:pt x="1217676" y="407035"/>
                </a:lnTo>
                <a:lnTo>
                  <a:pt x="1232344" y="371439"/>
                </a:lnTo>
                <a:lnTo>
                  <a:pt x="1242822" y="332676"/>
                </a:lnTo>
                <a:lnTo>
                  <a:pt x="1249108" y="290770"/>
                </a:lnTo>
                <a:lnTo>
                  <a:pt x="1251203" y="245745"/>
                </a:lnTo>
                <a:lnTo>
                  <a:pt x="1249108" y="200719"/>
                </a:lnTo>
                <a:lnTo>
                  <a:pt x="1242822" y="158813"/>
                </a:lnTo>
                <a:lnTo>
                  <a:pt x="1232344" y="120050"/>
                </a:lnTo>
                <a:lnTo>
                  <a:pt x="1217676" y="84455"/>
                </a:lnTo>
                <a:lnTo>
                  <a:pt x="1177020" y="29225"/>
                </a:lnTo>
                <a:lnTo>
                  <a:pt x="1151364" y="11356"/>
                </a:lnTo>
                <a:lnTo>
                  <a:pt x="1122172" y="0"/>
                </a:lnTo>
                <a:close/>
              </a:path>
              <a:path w="1251584" h="491489">
                <a:moveTo>
                  <a:pt x="129159" y="0"/>
                </a:moveTo>
                <a:lnTo>
                  <a:pt x="74310" y="29225"/>
                </a:lnTo>
                <a:lnTo>
                  <a:pt x="33655" y="84455"/>
                </a:lnTo>
                <a:lnTo>
                  <a:pt x="18913" y="120050"/>
                </a:lnTo>
                <a:lnTo>
                  <a:pt x="8397" y="158813"/>
                </a:lnTo>
                <a:lnTo>
                  <a:pt x="2097" y="200719"/>
                </a:lnTo>
                <a:lnTo>
                  <a:pt x="0" y="245745"/>
                </a:lnTo>
                <a:lnTo>
                  <a:pt x="2097" y="290770"/>
                </a:lnTo>
                <a:lnTo>
                  <a:pt x="8397" y="332676"/>
                </a:lnTo>
                <a:lnTo>
                  <a:pt x="18913" y="371439"/>
                </a:lnTo>
                <a:lnTo>
                  <a:pt x="33655" y="407035"/>
                </a:lnTo>
                <a:lnTo>
                  <a:pt x="74310" y="462264"/>
                </a:lnTo>
                <a:lnTo>
                  <a:pt x="129159" y="491489"/>
                </a:lnTo>
                <a:lnTo>
                  <a:pt x="134112" y="475234"/>
                </a:lnTo>
                <a:lnTo>
                  <a:pt x="111561" y="463520"/>
                </a:lnTo>
                <a:lnTo>
                  <a:pt x="91916" y="446484"/>
                </a:lnTo>
                <a:lnTo>
                  <a:pt x="61341" y="396494"/>
                </a:lnTo>
                <a:lnTo>
                  <a:pt x="42767" y="328485"/>
                </a:lnTo>
                <a:lnTo>
                  <a:pt x="38123" y="289051"/>
                </a:lnTo>
                <a:lnTo>
                  <a:pt x="36575" y="245999"/>
                </a:lnTo>
                <a:lnTo>
                  <a:pt x="38123" y="202779"/>
                </a:lnTo>
                <a:lnTo>
                  <a:pt x="42767" y="163226"/>
                </a:lnTo>
                <a:lnTo>
                  <a:pt x="61341" y="95123"/>
                </a:lnTo>
                <a:lnTo>
                  <a:pt x="91916" y="45021"/>
                </a:lnTo>
                <a:lnTo>
                  <a:pt x="134112" y="16256"/>
                </a:lnTo>
                <a:lnTo>
                  <a:pt x="129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1489" y="1941398"/>
            <a:ext cx="58820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890135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0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r>
              <a:rPr sz="3200" spc="-1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1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10" dirty="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sz="3200" spc="-21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sz="3200" spc="-19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sz="3200" spc="-19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3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sz="3525" spc="13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sz="3525" spc="135" baseline="30732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3525" baseline="30732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15815" y="2826385"/>
            <a:ext cx="3034665" cy="491490"/>
          </a:xfrm>
          <a:custGeom>
            <a:avLst/>
            <a:gdLst/>
            <a:ahLst/>
            <a:cxnLst/>
            <a:rect l="l" t="t" r="r" b="b"/>
            <a:pathLst>
              <a:path w="3034665" h="491489">
                <a:moveTo>
                  <a:pt x="2905252" y="0"/>
                </a:moveTo>
                <a:lnTo>
                  <a:pt x="2900171" y="16255"/>
                </a:lnTo>
                <a:lnTo>
                  <a:pt x="2922795" y="27971"/>
                </a:lnTo>
                <a:lnTo>
                  <a:pt x="2942478" y="45021"/>
                </a:lnTo>
                <a:lnTo>
                  <a:pt x="2973069" y="95123"/>
                </a:lnTo>
                <a:lnTo>
                  <a:pt x="2991643" y="163226"/>
                </a:lnTo>
                <a:lnTo>
                  <a:pt x="2996287" y="202779"/>
                </a:lnTo>
                <a:lnTo>
                  <a:pt x="2997835" y="245999"/>
                </a:lnTo>
                <a:lnTo>
                  <a:pt x="2996287" y="289052"/>
                </a:lnTo>
                <a:lnTo>
                  <a:pt x="2991643" y="328485"/>
                </a:lnTo>
                <a:lnTo>
                  <a:pt x="2973069" y="396493"/>
                </a:lnTo>
                <a:lnTo>
                  <a:pt x="2942478" y="446484"/>
                </a:lnTo>
                <a:lnTo>
                  <a:pt x="2900171" y="475234"/>
                </a:lnTo>
                <a:lnTo>
                  <a:pt x="2905252" y="491489"/>
                </a:lnTo>
                <a:lnTo>
                  <a:pt x="2960100" y="462264"/>
                </a:lnTo>
                <a:lnTo>
                  <a:pt x="3000756" y="407035"/>
                </a:lnTo>
                <a:lnTo>
                  <a:pt x="3015424" y="371439"/>
                </a:lnTo>
                <a:lnTo>
                  <a:pt x="3025902" y="332676"/>
                </a:lnTo>
                <a:lnTo>
                  <a:pt x="3032188" y="290770"/>
                </a:lnTo>
                <a:lnTo>
                  <a:pt x="3034284" y="245744"/>
                </a:lnTo>
                <a:lnTo>
                  <a:pt x="3032188" y="200719"/>
                </a:lnTo>
                <a:lnTo>
                  <a:pt x="3025902" y="158813"/>
                </a:lnTo>
                <a:lnTo>
                  <a:pt x="3015424" y="120050"/>
                </a:lnTo>
                <a:lnTo>
                  <a:pt x="3000756" y="84454"/>
                </a:lnTo>
                <a:lnTo>
                  <a:pt x="2960100" y="29225"/>
                </a:lnTo>
                <a:lnTo>
                  <a:pt x="2934444" y="11356"/>
                </a:lnTo>
                <a:lnTo>
                  <a:pt x="2905252" y="0"/>
                </a:lnTo>
                <a:close/>
              </a:path>
              <a:path w="3034665" h="491489">
                <a:moveTo>
                  <a:pt x="129159" y="0"/>
                </a:moveTo>
                <a:lnTo>
                  <a:pt x="74310" y="29225"/>
                </a:lnTo>
                <a:lnTo>
                  <a:pt x="33655" y="84454"/>
                </a:lnTo>
                <a:lnTo>
                  <a:pt x="18913" y="120050"/>
                </a:lnTo>
                <a:lnTo>
                  <a:pt x="8397" y="158813"/>
                </a:lnTo>
                <a:lnTo>
                  <a:pt x="2097" y="200719"/>
                </a:lnTo>
                <a:lnTo>
                  <a:pt x="0" y="245744"/>
                </a:lnTo>
                <a:lnTo>
                  <a:pt x="2097" y="290770"/>
                </a:lnTo>
                <a:lnTo>
                  <a:pt x="8397" y="332676"/>
                </a:lnTo>
                <a:lnTo>
                  <a:pt x="18913" y="371439"/>
                </a:lnTo>
                <a:lnTo>
                  <a:pt x="33655" y="407035"/>
                </a:lnTo>
                <a:lnTo>
                  <a:pt x="74310" y="462264"/>
                </a:lnTo>
                <a:lnTo>
                  <a:pt x="129159" y="491489"/>
                </a:lnTo>
                <a:lnTo>
                  <a:pt x="134112" y="475234"/>
                </a:lnTo>
                <a:lnTo>
                  <a:pt x="111561" y="463520"/>
                </a:lnTo>
                <a:lnTo>
                  <a:pt x="91916" y="446484"/>
                </a:lnTo>
                <a:lnTo>
                  <a:pt x="61340" y="396493"/>
                </a:lnTo>
                <a:lnTo>
                  <a:pt x="42767" y="328485"/>
                </a:lnTo>
                <a:lnTo>
                  <a:pt x="38123" y="289051"/>
                </a:lnTo>
                <a:lnTo>
                  <a:pt x="36575" y="245999"/>
                </a:lnTo>
                <a:lnTo>
                  <a:pt x="38123" y="202779"/>
                </a:lnTo>
                <a:lnTo>
                  <a:pt x="42767" y="163226"/>
                </a:lnTo>
                <a:lnTo>
                  <a:pt x="61340" y="95123"/>
                </a:lnTo>
                <a:lnTo>
                  <a:pt x="91916" y="45021"/>
                </a:lnTo>
                <a:lnTo>
                  <a:pt x="134112" y="16255"/>
                </a:lnTo>
                <a:lnTo>
                  <a:pt x="129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51805" y="2978277"/>
            <a:ext cx="51562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8689" y="2767964"/>
            <a:ext cx="41471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81965" algn="l"/>
                <a:tab pos="3614420" algn="l"/>
              </a:tabLst>
            </a:pPr>
            <a:r>
              <a:rPr sz="3200" spc="-50" dirty="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sz="3200" dirty="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525" spc="405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3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3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525" spc="487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sz="3200" spc="-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60" dirty="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800" spc="405" baseline="2604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3525" spc="405" baseline="30732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525" baseline="30732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6382" y="1959521"/>
            <a:ext cx="1117600" cy="132270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701675">
              <a:lnSpc>
                <a:spcPct val="100000"/>
              </a:lnSpc>
              <a:spcBef>
                <a:spcPts val="1590"/>
              </a:spcBef>
            </a:pPr>
            <a:r>
              <a:rPr sz="2350" spc="1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060"/>
              </a:spcBef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405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5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4800" spc="405" baseline="2604" dirty="0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sz="3525" spc="405" baseline="30732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525" baseline="30732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2841" y="2978277"/>
            <a:ext cx="897890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80415" algn="l"/>
              </a:tabLst>
            </a:pPr>
            <a:r>
              <a:rPr sz="2350" spc="-25" dirty="0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r>
              <a:rPr sz="235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350" spc="20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7671" y="2603373"/>
            <a:ext cx="497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4800" spc="135" baseline="-22569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sz="2350" spc="9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3379" y="1488947"/>
            <a:ext cx="8772525" cy="2251075"/>
          </a:xfrm>
          <a:custGeom>
            <a:avLst/>
            <a:gdLst/>
            <a:ahLst/>
            <a:cxnLst/>
            <a:rect l="l" t="t" r="r" b="b"/>
            <a:pathLst>
              <a:path w="8772525" h="2251075">
                <a:moveTo>
                  <a:pt x="0" y="2250947"/>
                </a:moveTo>
                <a:lnTo>
                  <a:pt x="8772144" y="2250947"/>
                </a:lnTo>
                <a:lnTo>
                  <a:pt x="8772144" y="0"/>
                </a:lnTo>
                <a:lnTo>
                  <a:pt x="0" y="0"/>
                </a:lnTo>
                <a:lnTo>
                  <a:pt x="0" y="2250947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05027" y="1801367"/>
            <a:ext cx="8731250" cy="932815"/>
            <a:chOff x="605027" y="1801367"/>
            <a:chExt cx="8731250" cy="9328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730996" cy="9326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78355" y="2096388"/>
              <a:ext cx="1103630" cy="377190"/>
            </a:xfrm>
            <a:custGeom>
              <a:avLst/>
              <a:gdLst/>
              <a:ahLst/>
              <a:cxnLst/>
              <a:rect l="l" t="t" r="r" b="b"/>
              <a:pathLst>
                <a:path w="1103630" h="377189">
                  <a:moveTo>
                    <a:pt x="982980" y="0"/>
                  </a:moveTo>
                  <a:lnTo>
                    <a:pt x="977645" y="15239"/>
                  </a:lnTo>
                  <a:lnTo>
                    <a:pt x="999458" y="24691"/>
                  </a:lnTo>
                  <a:lnTo>
                    <a:pt x="1018222" y="37798"/>
                  </a:lnTo>
                  <a:lnTo>
                    <a:pt x="1046607" y="74930"/>
                  </a:lnTo>
                  <a:lnTo>
                    <a:pt x="1063291" y="125031"/>
                  </a:lnTo>
                  <a:lnTo>
                    <a:pt x="1068832" y="186562"/>
                  </a:lnTo>
                  <a:lnTo>
                    <a:pt x="1067429" y="219785"/>
                  </a:lnTo>
                  <a:lnTo>
                    <a:pt x="1056241" y="277038"/>
                  </a:lnTo>
                  <a:lnTo>
                    <a:pt x="1033841" y="321831"/>
                  </a:lnTo>
                  <a:lnTo>
                    <a:pt x="999706" y="352069"/>
                  </a:lnTo>
                  <a:lnTo>
                    <a:pt x="978281" y="361569"/>
                  </a:lnTo>
                  <a:lnTo>
                    <a:pt x="982980" y="376809"/>
                  </a:lnTo>
                  <a:lnTo>
                    <a:pt x="1034430" y="352726"/>
                  </a:lnTo>
                  <a:lnTo>
                    <a:pt x="1072261" y="311023"/>
                  </a:lnTo>
                  <a:lnTo>
                    <a:pt x="1095470" y="255079"/>
                  </a:lnTo>
                  <a:lnTo>
                    <a:pt x="1103249" y="188468"/>
                  </a:lnTo>
                  <a:lnTo>
                    <a:pt x="1101298" y="153943"/>
                  </a:lnTo>
                  <a:lnTo>
                    <a:pt x="1085728" y="92706"/>
                  </a:lnTo>
                  <a:lnTo>
                    <a:pt x="1054917" y="42844"/>
                  </a:lnTo>
                  <a:lnTo>
                    <a:pt x="1010340" y="9836"/>
                  </a:lnTo>
                  <a:lnTo>
                    <a:pt x="982980" y="0"/>
                  </a:lnTo>
                  <a:close/>
                </a:path>
                <a:path w="1103630" h="377189">
                  <a:moveTo>
                    <a:pt x="120268" y="0"/>
                  </a:moveTo>
                  <a:lnTo>
                    <a:pt x="68929" y="24114"/>
                  </a:lnTo>
                  <a:lnTo>
                    <a:pt x="31114" y="66039"/>
                  </a:lnTo>
                  <a:lnTo>
                    <a:pt x="7794" y="122015"/>
                  </a:lnTo>
                  <a:lnTo>
                    <a:pt x="0" y="188468"/>
                  </a:lnTo>
                  <a:lnTo>
                    <a:pt x="1930" y="223119"/>
                  </a:lnTo>
                  <a:lnTo>
                    <a:pt x="17412" y="284372"/>
                  </a:lnTo>
                  <a:lnTo>
                    <a:pt x="48206" y="334071"/>
                  </a:lnTo>
                  <a:lnTo>
                    <a:pt x="92835" y="366976"/>
                  </a:lnTo>
                  <a:lnTo>
                    <a:pt x="120268" y="376809"/>
                  </a:lnTo>
                  <a:lnTo>
                    <a:pt x="124968" y="361569"/>
                  </a:lnTo>
                  <a:lnTo>
                    <a:pt x="103489" y="352069"/>
                  </a:lnTo>
                  <a:lnTo>
                    <a:pt x="84962" y="338820"/>
                  </a:lnTo>
                  <a:lnTo>
                    <a:pt x="56768" y="301116"/>
                  </a:lnTo>
                  <a:lnTo>
                    <a:pt x="39973" y="249936"/>
                  </a:lnTo>
                  <a:lnTo>
                    <a:pt x="34417" y="186562"/>
                  </a:lnTo>
                  <a:lnTo>
                    <a:pt x="35802" y="154368"/>
                  </a:lnTo>
                  <a:lnTo>
                    <a:pt x="46954" y="98552"/>
                  </a:lnTo>
                  <a:lnTo>
                    <a:pt x="69435" y="54548"/>
                  </a:lnTo>
                  <a:lnTo>
                    <a:pt x="103864" y="24691"/>
                  </a:lnTo>
                  <a:lnTo>
                    <a:pt x="125602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sz="2000" spc="-185" dirty="0">
                <a:latin typeface="Gulim"/>
                <a:cs typeface="Gulim"/>
              </a:rPr>
              <a:t>예</a:t>
            </a:r>
            <a:r>
              <a:rPr sz="2000" spc="-160" dirty="0">
                <a:latin typeface="Gulim"/>
                <a:cs typeface="Gulim"/>
              </a:rPr>
              <a:t> </a:t>
            </a:r>
            <a:r>
              <a:rPr sz="2000" spc="-25" dirty="0">
                <a:latin typeface="Gulim"/>
                <a:cs typeface="Gulim"/>
              </a:rPr>
              <a:t>4.7</a:t>
            </a:r>
            <a:endParaRPr sz="2000">
              <a:latin typeface="Gulim"/>
              <a:cs typeface="Gulim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5027" y="1801367"/>
            <a:ext cx="8731250" cy="932815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1520"/>
              </a:spcBef>
              <a:tabLst>
                <a:tab pos="1606550" algn="l"/>
                <a:tab pos="2623185" algn="l"/>
              </a:tabLst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547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 𝑁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sz="3200" spc="-9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sz="3525" spc="135" baseline="283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3200" spc="-1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sz="3200" spc="-14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3200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525" spc="419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4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3200" spc="-4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525" spc="-375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85" dirty="0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sz="3200" spc="-85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4CF348-B61E-F92A-34DB-B71CD9534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9" y="3099693"/>
            <a:ext cx="7997044" cy="28368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444752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5376" y="659637"/>
              <a:ext cx="1806321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spc="-475" dirty="0"/>
              <a:t>합과평균의확률분포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BE74F2-0BF7-1198-4363-7DB1AC8E3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8" y="1828800"/>
            <a:ext cx="9754466" cy="42665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38777" y="3665220"/>
            <a:ext cx="4806315" cy="619125"/>
            <a:chOff x="4438777" y="3665220"/>
            <a:chExt cx="4806315" cy="6191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-20202" dirty="0">
                <a:latin typeface="Cambria Math"/>
                <a:cs typeface="Cambria Math"/>
              </a:rPr>
              <a:t>𝝌</a:t>
            </a:r>
            <a:r>
              <a:rPr sz="2400" spc="-25" dirty="0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6A52574-9F13-E884-96D7-9F92DCE63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24" y="2070226"/>
            <a:ext cx="9611193" cy="3333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38777" y="3665220"/>
            <a:ext cx="3863975" cy="619125"/>
            <a:chOff x="4438777" y="3665220"/>
            <a:chExt cx="3863975" cy="6191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1412748" cy="6187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345" y="2786955"/>
            <a:ext cx="6132746" cy="331136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sp>
          <p:nvSpPr>
            <p:cNvPr id="4" name="object 4"/>
            <p:cNvSpPr/>
            <p:nvPr/>
          </p:nvSpPr>
          <p:spPr>
            <a:xfrm>
              <a:off x="467457" y="438241"/>
              <a:ext cx="935355" cy="649605"/>
            </a:xfrm>
            <a:custGeom>
              <a:avLst/>
              <a:gdLst/>
              <a:ahLst/>
              <a:cxnLst/>
              <a:rect l="l" t="t" r="r" b="b"/>
              <a:pathLst>
                <a:path w="935355" h="649605">
                  <a:moveTo>
                    <a:pt x="469167" y="0"/>
                  </a:moveTo>
                  <a:lnTo>
                    <a:pt x="423440" y="2133"/>
                  </a:lnTo>
                  <a:lnTo>
                    <a:pt x="377630" y="8862"/>
                  </a:lnTo>
                  <a:lnTo>
                    <a:pt x="332047" y="20313"/>
                  </a:lnTo>
                  <a:lnTo>
                    <a:pt x="286998" y="36611"/>
                  </a:lnTo>
                  <a:lnTo>
                    <a:pt x="243818" y="57342"/>
                  </a:lnTo>
                  <a:lnTo>
                    <a:pt x="203721" y="81849"/>
                  </a:lnTo>
                  <a:lnTo>
                    <a:pt x="166832" y="109824"/>
                  </a:lnTo>
                  <a:lnTo>
                    <a:pt x="133278" y="140960"/>
                  </a:lnTo>
                  <a:lnTo>
                    <a:pt x="103185" y="174947"/>
                  </a:lnTo>
                  <a:lnTo>
                    <a:pt x="76678" y="211479"/>
                  </a:lnTo>
                  <a:lnTo>
                    <a:pt x="53883" y="250248"/>
                  </a:lnTo>
                  <a:lnTo>
                    <a:pt x="34927" y="290945"/>
                  </a:lnTo>
                  <a:lnTo>
                    <a:pt x="19934" y="333262"/>
                  </a:lnTo>
                  <a:lnTo>
                    <a:pt x="9031" y="376893"/>
                  </a:lnTo>
                  <a:lnTo>
                    <a:pt x="2345" y="421529"/>
                  </a:lnTo>
                  <a:lnTo>
                    <a:pt x="0" y="466861"/>
                  </a:lnTo>
                  <a:lnTo>
                    <a:pt x="2122" y="512583"/>
                  </a:lnTo>
                  <a:lnTo>
                    <a:pt x="8838" y="558387"/>
                  </a:lnTo>
                  <a:lnTo>
                    <a:pt x="20273" y="603963"/>
                  </a:lnTo>
                  <a:lnTo>
                    <a:pt x="36554" y="649005"/>
                  </a:lnTo>
                  <a:lnTo>
                    <a:pt x="901094" y="645068"/>
                  </a:lnTo>
                  <a:lnTo>
                    <a:pt x="918317" y="595092"/>
                  </a:lnTo>
                  <a:lnTo>
                    <a:pt x="929713" y="543898"/>
                  </a:lnTo>
                  <a:lnTo>
                    <a:pt x="935287" y="491980"/>
                  </a:lnTo>
                  <a:lnTo>
                    <a:pt x="935042" y="439830"/>
                  </a:lnTo>
                  <a:lnTo>
                    <a:pt x="928984" y="387943"/>
                  </a:lnTo>
                  <a:lnTo>
                    <a:pt x="917116" y="336811"/>
                  </a:lnTo>
                  <a:lnTo>
                    <a:pt x="899443" y="286928"/>
                  </a:lnTo>
                  <a:lnTo>
                    <a:pt x="878714" y="243755"/>
                  </a:lnTo>
                  <a:lnTo>
                    <a:pt x="854208" y="203663"/>
                  </a:lnTo>
                  <a:lnTo>
                    <a:pt x="826233" y="166780"/>
                  </a:lnTo>
                  <a:lnTo>
                    <a:pt x="795097" y="133230"/>
                  </a:lnTo>
                  <a:lnTo>
                    <a:pt x="761108" y="103141"/>
                  </a:lnTo>
                  <a:lnTo>
                    <a:pt x="724574" y="76639"/>
                  </a:lnTo>
                  <a:lnTo>
                    <a:pt x="685803" y="53848"/>
                  </a:lnTo>
                  <a:lnTo>
                    <a:pt x="645103" y="34897"/>
                  </a:lnTo>
                  <a:lnTo>
                    <a:pt x="602781" y="19910"/>
                  </a:lnTo>
                  <a:lnTo>
                    <a:pt x="559146" y="9014"/>
                  </a:lnTo>
                  <a:lnTo>
                    <a:pt x="514506" y="2335"/>
                  </a:lnTo>
                  <a:lnTo>
                    <a:pt x="469167" y="0"/>
                  </a:lnTo>
                  <a:close/>
                </a:path>
              </a:pathLst>
            </a:custGeom>
            <a:solidFill>
              <a:srgbClr val="0D0D0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4508" y="792479"/>
              <a:ext cx="525780" cy="411480"/>
            </a:xfrm>
            <a:custGeom>
              <a:avLst/>
              <a:gdLst/>
              <a:ahLst/>
              <a:cxnLst/>
              <a:rect l="l" t="t" r="r" b="b"/>
              <a:pathLst>
                <a:path w="525780" h="411480">
                  <a:moveTo>
                    <a:pt x="5257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525780" y="41147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B68055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44" y="4785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40">
                  <a:moveTo>
                    <a:pt x="169164" y="0"/>
                  </a:moveTo>
                  <a:lnTo>
                    <a:pt x="0" y="0"/>
                  </a:lnTo>
                  <a:lnTo>
                    <a:pt x="84582" y="1676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722" y="450379"/>
              <a:ext cx="935296" cy="649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981570" y="1891029"/>
            <a:ext cx="506095" cy="377190"/>
          </a:xfrm>
          <a:custGeom>
            <a:avLst/>
            <a:gdLst/>
            <a:ahLst/>
            <a:cxnLst/>
            <a:rect l="l" t="t" r="r" b="b"/>
            <a:pathLst>
              <a:path w="506095" h="377189">
                <a:moveTo>
                  <a:pt x="385572" y="0"/>
                </a:moveTo>
                <a:lnTo>
                  <a:pt x="380110" y="15240"/>
                </a:lnTo>
                <a:lnTo>
                  <a:pt x="401923" y="24747"/>
                </a:lnTo>
                <a:lnTo>
                  <a:pt x="420687" y="37861"/>
                </a:lnTo>
                <a:lnTo>
                  <a:pt x="449072" y="75057"/>
                </a:lnTo>
                <a:lnTo>
                  <a:pt x="465756" y="125142"/>
                </a:lnTo>
                <a:lnTo>
                  <a:pt x="471297" y="186562"/>
                </a:lnTo>
                <a:lnTo>
                  <a:pt x="469911" y="219805"/>
                </a:lnTo>
                <a:lnTo>
                  <a:pt x="458759" y="277145"/>
                </a:lnTo>
                <a:lnTo>
                  <a:pt x="436324" y="321885"/>
                </a:lnTo>
                <a:lnTo>
                  <a:pt x="402224" y="352071"/>
                </a:lnTo>
                <a:lnTo>
                  <a:pt x="380746" y="361569"/>
                </a:lnTo>
                <a:lnTo>
                  <a:pt x="385572" y="376936"/>
                </a:lnTo>
                <a:lnTo>
                  <a:pt x="436911" y="352790"/>
                </a:lnTo>
                <a:lnTo>
                  <a:pt x="474725" y="311023"/>
                </a:lnTo>
                <a:lnTo>
                  <a:pt x="497982" y="255143"/>
                </a:lnTo>
                <a:lnTo>
                  <a:pt x="505713" y="188595"/>
                </a:lnTo>
                <a:lnTo>
                  <a:pt x="503781" y="154015"/>
                </a:lnTo>
                <a:lnTo>
                  <a:pt x="488247" y="92761"/>
                </a:lnTo>
                <a:lnTo>
                  <a:pt x="457384" y="42898"/>
                </a:lnTo>
                <a:lnTo>
                  <a:pt x="412859" y="9854"/>
                </a:lnTo>
                <a:lnTo>
                  <a:pt x="385572" y="0"/>
                </a:lnTo>
                <a:close/>
              </a:path>
              <a:path w="506095" h="377189">
                <a:moveTo>
                  <a:pt x="120142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40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3379" y="1488947"/>
            <a:ext cx="8772525" cy="482981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299720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2360"/>
              </a:spcBef>
              <a:tabLst>
                <a:tab pos="998855" algn="l"/>
                <a:tab pos="6740525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2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125" dirty="0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카이제곱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분포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spc="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sz="3200" spc="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65" dirty="0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sz="3525" spc="97" baseline="283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-20202" dirty="0">
                <a:latin typeface="Cambria Math"/>
                <a:cs typeface="Cambria Math"/>
              </a:rPr>
              <a:t>𝝌</a:t>
            </a:r>
            <a:r>
              <a:rPr sz="2400" spc="-25" dirty="0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125851" y="1891029"/>
            <a:ext cx="920750" cy="1108710"/>
          </a:xfrm>
          <a:custGeom>
            <a:avLst/>
            <a:gdLst/>
            <a:ahLst/>
            <a:cxnLst/>
            <a:rect l="l" t="t" r="r" b="b"/>
            <a:pathLst>
              <a:path w="920750" h="1108710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33" y="334137"/>
                </a:lnTo>
                <a:lnTo>
                  <a:pt x="92710" y="367055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22"/>
                </a:lnTo>
                <a:lnTo>
                  <a:pt x="103746" y="24752"/>
                </a:lnTo>
                <a:lnTo>
                  <a:pt x="125476" y="15240"/>
                </a:lnTo>
                <a:close/>
              </a:path>
              <a:path w="920750" h="1108710">
                <a:moveTo>
                  <a:pt x="506476" y="746760"/>
                </a:moveTo>
                <a:lnTo>
                  <a:pt x="501142" y="731520"/>
                </a:lnTo>
                <a:lnTo>
                  <a:pt x="473798" y="741375"/>
                </a:lnTo>
                <a:lnTo>
                  <a:pt x="449846" y="755688"/>
                </a:lnTo>
                <a:lnTo>
                  <a:pt x="411988" y="797560"/>
                </a:lnTo>
                <a:lnTo>
                  <a:pt x="388721" y="853605"/>
                </a:lnTo>
                <a:lnTo>
                  <a:pt x="381000" y="920115"/>
                </a:lnTo>
                <a:lnTo>
                  <a:pt x="382930" y="954722"/>
                </a:lnTo>
                <a:lnTo>
                  <a:pt x="398411" y="1015949"/>
                </a:lnTo>
                <a:lnTo>
                  <a:pt x="429120" y="1065657"/>
                </a:lnTo>
                <a:lnTo>
                  <a:pt x="473697" y="1098575"/>
                </a:lnTo>
                <a:lnTo>
                  <a:pt x="501142" y="1108456"/>
                </a:lnTo>
                <a:lnTo>
                  <a:pt x="505968" y="1093089"/>
                </a:lnTo>
                <a:lnTo>
                  <a:pt x="484479" y="1083602"/>
                </a:lnTo>
                <a:lnTo>
                  <a:pt x="465937" y="1070356"/>
                </a:lnTo>
                <a:lnTo>
                  <a:pt x="437642" y="1032764"/>
                </a:lnTo>
                <a:lnTo>
                  <a:pt x="420890" y="981519"/>
                </a:lnTo>
                <a:lnTo>
                  <a:pt x="415290" y="918083"/>
                </a:lnTo>
                <a:lnTo>
                  <a:pt x="416687" y="885964"/>
                </a:lnTo>
                <a:lnTo>
                  <a:pt x="427875" y="830199"/>
                </a:lnTo>
                <a:lnTo>
                  <a:pt x="450354" y="786142"/>
                </a:lnTo>
                <a:lnTo>
                  <a:pt x="484746" y="756272"/>
                </a:lnTo>
                <a:lnTo>
                  <a:pt x="506476" y="746760"/>
                </a:lnTo>
                <a:close/>
              </a:path>
              <a:path w="920750" h="1108710">
                <a:moveTo>
                  <a:pt x="539242" y="188595"/>
                </a:moveTo>
                <a:lnTo>
                  <a:pt x="531482" y="122085"/>
                </a:lnTo>
                <a:lnTo>
                  <a:pt x="508127" y="66040"/>
                </a:lnTo>
                <a:lnTo>
                  <a:pt x="470319" y="24168"/>
                </a:lnTo>
                <a:lnTo>
                  <a:pt x="419100" y="0"/>
                </a:lnTo>
                <a:lnTo>
                  <a:pt x="413639" y="15240"/>
                </a:lnTo>
                <a:lnTo>
                  <a:pt x="435444" y="24752"/>
                </a:lnTo>
                <a:lnTo>
                  <a:pt x="454215" y="37871"/>
                </a:lnTo>
                <a:lnTo>
                  <a:pt x="482600" y="75057"/>
                </a:lnTo>
                <a:lnTo>
                  <a:pt x="499275" y="125145"/>
                </a:lnTo>
                <a:lnTo>
                  <a:pt x="504825" y="186563"/>
                </a:lnTo>
                <a:lnTo>
                  <a:pt x="503428" y="219811"/>
                </a:lnTo>
                <a:lnTo>
                  <a:pt x="492277" y="277152"/>
                </a:lnTo>
                <a:lnTo>
                  <a:pt x="469849" y="321894"/>
                </a:lnTo>
                <a:lnTo>
                  <a:pt x="435749" y="352082"/>
                </a:lnTo>
                <a:lnTo>
                  <a:pt x="414274" y="361569"/>
                </a:lnTo>
                <a:lnTo>
                  <a:pt x="419100" y="376936"/>
                </a:lnTo>
                <a:lnTo>
                  <a:pt x="470433" y="352793"/>
                </a:lnTo>
                <a:lnTo>
                  <a:pt x="508254" y="311023"/>
                </a:lnTo>
                <a:lnTo>
                  <a:pt x="531507" y="255143"/>
                </a:lnTo>
                <a:lnTo>
                  <a:pt x="537298" y="223202"/>
                </a:lnTo>
                <a:lnTo>
                  <a:pt x="539242" y="188595"/>
                </a:lnTo>
                <a:close/>
              </a:path>
              <a:path w="920750" h="1108710">
                <a:moveTo>
                  <a:pt x="920242" y="920115"/>
                </a:moveTo>
                <a:lnTo>
                  <a:pt x="912482" y="853605"/>
                </a:lnTo>
                <a:lnTo>
                  <a:pt x="889127" y="797560"/>
                </a:lnTo>
                <a:lnTo>
                  <a:pt x="851319" y="755688"/>
                </a:lnTo>
                <a:lnTo>
                  <a:pt x="800100" y="731520"/>
                </a:lnTo>
                <a:lnTo>
                  <a:pt x="794639" y="746760"/>
                </a:lnTo>
                <a:lnTo>
                  <a:pt x="816444" y="756272"/>
                </a:lnTo>
                <a:lnTo>
                  <a:pt x="835215" y="769391"/>
                </a:lnTo>
                <a:lnTo>
                  <a:pt x="863600" y="806577"/>
                </a:lnTo>
                <a:lnTo>
                  <a:pt x="880275" y="856665"/>
                </a:lnTo>
                <a:lnTo>
                  <a:pt x="885825" y="918083"/>
                </a:lnTo>
                <a:lnTo>
                  <a:pt x="884428" y="951331"/>
                </a:lnTo>
                <a:lnTo>
                  <a:pt x="873277" y="1008672"/>
                </a:lnTo>
                <a:lnTo>
                  <a:pt x="850849" y="1053414"/>
                </a:lnTo>
                <a:lnTo>
                  <a:pt x="816749" y="1083602"/>
                </a:lnTo>
                <a:lnTo>
                  <a:pt x="795274" y="1093089"/>
                </a:lnTo>
                <a:lnTo>
                  <a:pt x="800100" y="1108456"/>
                </a:lnTo>
                <a:lnTo>
                  <a:pt x="851433" y="1084313"/>
                </a:lnTo>
                <a:lnTo>
                  <a:pt x="889254" y="1042543"/>
                </a:lnTo>
                <a:lnTo>
                  <a:pt x="912507" y="986675"/>
                </a:lnTo>
                <a:lnTo>
                  <a:pt x="918298" y="954722"/>
                </a:lnTo>
                <a:lnTo>
                  <a:pt x="920242" y="92011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7402" y="1533097"/>
            <a:ext cx="4224655" cy="148844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14"/>
              </a:spcBef>
              <a:tabLst>
                <a:tab pos="514984" algn="l"/>
                <a:tab pos="2401570" algn="l"/>
                <a:tab pos="2954020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기댓값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𝐸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920"/>
              </a:spcBef>
              <a:tabLst>
                <a:tab pos="514984" algn="l"/>
                <a:tab pos="1705610" algn="l"/>
                <a:tab pos="2782570" algn="l"/>
                <a:tab pos="3336290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320" dirty="0">
                <a:solidFill>
                  <a:srgbClr val="585858"/>
                </a:solidFill>
                <a:latin typeface="Gulim"/>
                <a:cs typeface="Gulim"/>
              </a:rPr>
              <a:t>분산</a:t>
            </a:r>
            <a:r>
              <a:rPr sz="3200" dirty="0">
                <a:solidFill>
                  <a:srgbClr val="585858"/>
                </a:solidFill>
                <a:latin typeface="Gulim"/>
                <a:cs typeface="Gulim"/>
              </a:rPr>
              <a:t>	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3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𝑉𝑎𝑟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2𝑛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-20202" dirty="0">
                <a:latin typeface="Cambria Math"/>
                <a:cs typeface="Cambria Math"/>
              </a:rPr>
              <a:t>𝝌</a:t>
            </a:r>
            <a:r>
              <a:rPr sz="2400" spc="-25" dirty="0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379" y="1488947"/>
            <a:ext cx="8772525" cy="1940560"/>
          </a:xfrm>
          <a:custGeom>
            <a:avLst/>
            <a:gdLst/>
            <a:ahLst/>
            <a:cxnLst/>
            <a:rect l="l" t="t" r="r" b="b"/>
            <a:pathLst>
              <a:path w="8772525" h="1940560">
                <a:moveTo>
                  <a:pt x="0" y="1940052"/>
                </a:moveTo>
                <a:lnTo>
                  <a:pt x="8772144" y="1940052"/>
                </a:lnTo>
                <a:lnTo>
                  <a:pt x="8772144" y="0"/>
                </a:lnTo>
                <a:lnTo>
                  <a:pt x="0" y="0"/>
                </a:lnTo>
                <a:lnTo>
                  <a:pt x="0" y="194005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616066" y="1891029"/>
            <a:ext cx="1191895" cy="377190"/>
          </a:xfrm>
          <a:custGeom>
            <a:avLst/>
            <a:gdLst/>
            <a:ahLst/>
            <a:cxnLst/>
            <a:rect l="l" t="t" r="r" b="b"/>
            <a:pathLst>
              <a:path w="1191895" h="377189">
                <a:moveTo>
                  <a:pt x="1071372" y="0"/>
                </a:moveTo>
                <a:lnTo>
                  <a:pt x="1065911" y="15240"/>
                </a:lnTo>
                <a:lnTo>
                  <a:pt x="1087723" y="24747"/>
                </a:lnTo>
                <a:lnTo>
                  <a:pt x="1106487" y="37861"/>
                </a:lnTo>
                <a:lnTo>
                  <a:pt x="1134872" y="75057"/>
                </a:lnTo>
                <a:lnTo>
                  <a:pt x="1151556" y="125142"/>
                </a:lnTo>
                <a:lnTo>
                  <a:pt x="1157097" y="186562"/>
                </a:lnTo>
                <a:lnTo>
                  <a:pt x="1155711" y="219805"/>
                </a:lnTo>
                <a:lnTo>
                  <a:pt x="1144559" y="277145"/>
                </a:lnTo>
                <a:lnTo>
                  <a:pt x="1122124" y="321885"/>
                </a:lnTo>
                <a:lnTo>
                  <a:pt x="1088024" y="352071"/>
                </a:lnTo>
                <a:lnTo>
                  <a:pt x="1066546" y="361569"/>
                </a:lnTo>
                <a:lnTo>
                  <a:pt x="1071372" y="376936"/>
                </a:lnTo>
                <a:lnTo>
                  <a:pt x="1122711" y="352790"/>
                </a:lnTo>
                <a:lnTo>
                  <a:pt x="1160526" y="311023"/>
                </a:lnTo>
                <a:lnTo>
                  <a:pt x="1183782" y="255143"/>
                </a:lnTo>
                <a:lnTo>
                  <a:pt x="1191514" y="188595"/>
                </a:lnTo>
                <a:lnTo>
                  <a:pt x="1189581" y="154015"/>
                </a:lnTo>
                <a:lnTo>
                  <a:pt x="1174047" y="92761"/>
                </a:lnTo>
                <a:lnTo>
                  <a:pt x="1143184" y="42898"/>
                </a:lnTo>
                <a:lnTo>
                  <a:pt x="1098659" y="9854"/>
                </a:lnTo>
                <a:lnTo>
                  <a:pt x="1071372" y="0"/>
                </a:lnTo>
                <a:close/>
              </a:path>
              <a:path w="1191895" h="377189">
                <a:moveTo>
                  <a:pt x="120142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40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2002" y="1775841"/>
            <a:ext cx="5877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917440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0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sz="3200" spc="-1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8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15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10" dirty="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sz="3200" spc="-20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95" dirty="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sz="3200" spc="-195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3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sz="3200" spc="7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90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sz="3525" spc="135" baseline="283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3525" baseline="28368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77390" y="2844799"/>
            <a:ext cx="1054735" cy="671195"/>
          </a:xfrm>
          <a:custGeom>
            <a:avLst/>
            <a:gdLst/>
            <a:ahLst/>
            <a:cxnLst/>
            <a:rect l="l" t="t" r="r" b="b"/>
            <a:pathLst>
              <a:path w="1054735" h="671195">
                <a:moveTo>
                  <a:pt x="151384" y="15875"/>
                </a:moveTo>
                <a:lnTo>
                  <a:pt x="113372" y="20396"/>
                </a:lnTo>
                <a:lnTo>
                  <a:pt x="85255" y="47840"/>
                </a:lnTo>
                <a:lnTo>
                  <a:pt x="60553" y="82359"/>
                </a:lnTo>
                <a:lnTo>
                  <a:pt x="39243" y="123952"/>
                </a:lnTo>
                <a:lnTo>
                  <a:pt x="22072" y="170967"/>
                </a:lnTo>
                <a:lnTo>
                  <a:pt x="9804" y="221856"/>
                </a:lnTo>
                <a:lnTo>
                  <a:pt x="2451" y="276644"/>
                </a:lnTo>
                <a:lnTo>
                  <a:pt x="0" y="335280"/>
                </a:lnTo>
                <a:lnTo>
                  <a:pt x="2451" y="393649"/>
                </a:lnTo>
                <a:lnTo>
                  <a:pt x="9804" y="448348"/>
                </a:lnTo>
                <a:lnTo>
                  <a:pt x="22072" y="499376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55" y="623341"/>
                </a:lnTo>
                <a:lnTo>
                  <a:pt x="113372" y="650811"/>
                </a:lnTo>
                <a:lnTo>
                  <a:pt x="144907" y="671068"/>
                </a:lnTo>
                <a:lnTo>
                  <a:pt x="151384" y="655193"/>
                </a:lnTo>
                <a:lnTo>
                  <a:pt x="126161" y="634847"/>
                </a:lnTo>
                <a:lnTo>
                  <a:pt x="103847" y="608253"/>
                </a:lnTo>
                <a:lnTo>
                  <a:pt x="84442" y="575462"/>
                </a:lnTo>
                <a:lnTo>
                  <a:pt x="67945" y="536448"/>
                </a:lnTo>
                <a:lnTo>
                  <a:pt x="54838" y="492277"/>
                </a:lnTo>
                <a:lnTo>
                  <a:pt x="45478" y="444106"/>
                </a:lnTo>
                <a:lnTo>
                  <a:pt x="39839" y="391922"/>
                </a:lnTo>
                <a:lnTo>
                  <a:pt x="37973" y="335661"/>
                </a:lnTo>
                <a:lnTo>
                  <a:pt x="39865" y="278612"/>
                </a:lnTo>
                <a:lnTo>
                  <a:pt x="45567" y="225933"/>
                </a:lnTo>
                <a:lnTo>
                  <a:pt x="55054" y="177647"/>
                </a:lnTo>
                <a:lnTo>
                  <a:pt x="68326" y="133731"/>
                </a:lnTo>
                <a:lnTo>
                  <a:pt x="84874" y="95135"/>
                </a:lnTo>
                <a:lnTo>
                  <a:pt x="126403" y="36195"/>
                </a:lnTo>
                <a:lnTo>
                  <a:pt x="151384" y="15875"/>
                </a:lnTo>
                <a:close/>
              </a:path>
              <a:path w="1054735" h="671195">
                <a:moveTo>
                  <a:pt x="890143" y="322453"/>
                </a:moveTo>
                <a:lnTo>
                  <a:pt x="164719" y="322453"/>
                </a:lnTo>
                <a:lnTo>
                  <a:pt x="164719" y="348361"/>
                </a:lnTo>
                <a:lnTo>
                  <a:pt x="890143" y="348361"/>
                </a:lnTo>
                <a:lnTo>
                  <a:pt x="890143" y="322453"/>
                </a:lnTo>
                <a:close/>
              </a:path>
              <a:path w="1054735" h="671195">
                <a:moveTo>
                  <a:pt x="1054608" y="335280"/>
                </a:moveTo>
                <a:lnTo>
                  <a:pt x="1052144" y="276644"/>
                </a:lnTo>
                <a:lnTo>
                  <a:pt x="1044790" y="221856"/>
                </a:lnTo>
                <a:lnTo>
                  <a:pt x="1032522" y="170967"/>
                </a:lnTo>
                <a:lnTo>
                  <a:pt x="1015365" y="123952"/>
                </a:lnTo>
                <a:lnTo>
                  <a:pt x="994041" y="82359"/>
                </a:lnTo>
                <a:lnTo>
                  <a:pt x="969327" y="47840"/>
                </a:lnTo>
                <a:lnTo>
                  <a:pt x="941171" y="20396"/>
                </a:lnTo>
                <a:lnTo>
                  <a:pt x="909574" y="0"/>
                </a:lnTo>
                <a:lnTo>
                  <a:pt x="903224" y="15875"/>
                </a:lnTo>
                <a:lnTo>
                  <a:pt x="928268" y="36195"/>
                </a:lnTo>
                <a:lnTo>
                  <a:pt x="950480" y="62611"/>
                </a:lnTo>
                <a:lnTo>
                  <a:pt x="986409" y="133731"/>
                </a:lnTo>
                <a:lnTo>
                  <a:pt x="999667" y="177647"/>
                </a:lnTo>
                <a:lnTo>
                  <a:pt x="1009154" y="225933"/>
                </a:lnTo>
                <a:lnTo>
                  <a:pt x="1014857" y="278612"/>
                </a:lnTo>
                <a:lnTo>
                  <a:pt x="1016762" y="335661"/>
                </a:lnTo>
                <a:lnTo>
                  <a:pt x="1014857" y="391922"/>
                </a:lnTo>
                <a:lnTo>
                  <a:pt x="1009167" y="444106"/>
                </a:lnTo>
                <a:lnTo>
                  <a:pt x="999718" y="492277"/>
                </a:lnTo>
                <a:lnTo>
                  <a:pt x="986536" y="536448"/>
                </a:lnTo>
                <a:lnTo>
                  <a:pt x="970051" y="575462"/>
                </a:lnTo>
                <a:lnTo>
                  <a:pt x="928420" y="634847"/>
                </a:lnTo>
                <a:lnTo>
                  <a:pt x="903224" y="655193"/>
                </a:lnTo>
                <a:lnTo>
                  <a:pt x="909574" y="671068"/>
                </a:lnTo>
                <a:lnTo>
                  <a:pt x="969327" y="623341"/>
                </a:lnTo>
                <a:lnTo>
                  <a:pt x="994041" y="588657"/>
                </a:lnTo>
                <a:lnTo>
                  <a:pt x="1015365" y="546735"/>
                </a:lnTo>
                <a:lnTo>
                  <a:pt x="1032522" y="499376"/>
                </a:lnTo>
                <a:lnTo>
                  <a:pt x="1044790" y="448348"/>
                </a:lnTo>
                <a:lnTo>
                  <a:pt x="1052144" y="393649"/>
                </a:lnTo>
                <a:lnTo>
                  <a:pt x="1054608" y="33528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03094" y="3190494"/>
            <a:ext cx="20637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85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80459" y="2991357"/>
            <a:ext cx="490855" cy="377190"/>
          </a:xfrm>
          <a:custGeom>
            <a:avLst/>
            <a:gdLst/>
            <a:ahLst/>
            <a:cxnLst/>
            <a:rect l="l" t="t" r="r" b="b"/>
            <a:pathLst>
              <a:path w="490854" h="377189">
                <a:moveTo>
                  <a:pt x="370331" y="0"/>
                </a:moveTo>
                <a:lnTo>
                  <a:pt x="364870" y="15239"/>
                </a:lnTo>
                <a:lnTo>
                  <a:pt x="386683" y="24747"/>
                </a:lnTo>
                <a:lnTo>
                  <a:pt x="405447" y="37861"/>
                </a:lnTo>
                <a:lnTo>
                  <a:pt x="433831" y="75056"/>
                </a:lnTo>
                <a:lnTo>
                  <a:pt x="450516" y="125142"/>
                </a:lnTo>
                <a:lnTo>
                  <a:pt x="456056" y="186562"/>
                </a:lnTo>
                <a:lnTo>
                  <a:pt x="454671" y="219805"/>
                </a:lnTo>
                <a:lnTo>
                  <a:pt x="443519" y="277145"/>
                </a:lnTo>
                <a:lnTo>
                  <a:pt x="421084" y="321885"/>
                </a:lnTo>
                <a:lnTo>
                  <a:pt x="386984" y="352071"/>
                </a:lnTo>
                <a:lnTo>
                  <a:pt x="365505" y="361568"/>
                </a:lnTo>
                <a:lnTo>
                  <a:pt x="370331" y="376936"/>
                </a:lnTo>
                <a:lnTo>
                  <a:pt x="421671" y="352790"/>
                </a:lnTo>
                <a:lnTo>
                  <a:pt x="459486" y="311022"/>
                </a:lnTo>
                <a:lnTo>
                  <a:pt x="482742" y="255142"/>
                </a:lnTo>
                <a:lnTo>
                  <a:pt x="490474" y="188594"/>
                </a:lnTo>
                <a:lnTo>
                  <a:pt x="488541" y="154015"/>
                </a:lnTo>
                <a:lnTo>
                  <a:pt x="473007" y="92761"/>
                </a:lnTo>
                <a:lnTo>
                  <a:pt x="442144" y="42898"/>
                </a:lnTo>
                <a:lnTo>
                  <a:pt x="397619" y="9854"/>
                </a:lnTo>
                <a:lnTo>
                  <a:pt x="370331" y="0"/>
                </a:lnTo>
                <a:close/>
              </a:path>
              <a:path w="490854" h="377189">
                <a:moveTo>
                  <a:pt x="120141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1" y="301243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89177" y="2876550"/>
            <a:ext cx="35528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852805" algn="l"/>
                <a:tab pos="1778000" algn="l"/>
                <a:tab pos="3023235" algn="l"/>
                <a:tab pos="3418204" algn="l"/>
              </a:tabLst>
            </a:pPr>
            <a:r>
              <a:rPr sz="3200" spc="-340" dirty="0">
                <a:solidFill>
                  <a:srgbClr val="9E7B09"/>
                </a:solidFill>
                <a:latin typeface="Gulim"/>
                <a:cs typeface="Gulim"/>
              </a:rPr>
              <a:t>①</a:t>
            </a:r>
            <a:r>
              <a:rPr sz="3200" dirty="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sz="3525" spc="142" baseline="43735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2850" spc="142" baseline="39473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142" baseline="43735" dirty="0">
                <a:solidFill>
                  <a:srgbClr val="585858"/>
                </a:solidFill>
                <a:latin typeface="Cambria Math"/>
                <a:cs typeface="Cambria Math"/>
              </a:rPr>
              <a:t>−𝜇</a:t>
            </a:r>
            <a:r>
              <a:rPr sz="3525" baseline="43735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525" spc="75" baseline="67375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spc="209" baseline="673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sz="3200" spc="65" dirty="0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sz="3525" spc="97" baseline="283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0296" y="3167252"/>
            <a:ext cx="725805" cy="26034"/>
          </a:xfrm>
          <a:custGeom>
            <a:avLst/>
            <a:gdLst/>
            <a:ahLst/>
            <a:cxnLst/>
            <a:rect l="l" t="t" r="r" b="b"/>
            <a:pathLst>
              <a:path w="725804" h="26035">
                <a:moveTo>
                  <a:pt x="725424" y="0"/>
                </a:moveTo>
                <a:lnTo>
                  <a:pt x="0" y="0"/>
                </a:lnTo>
                <a:lnTo>
                  <a:pt x="0" y="25908"/>
                </a:lnTo>
                <a:lnTo>
                  <a:pt x="725424" y="25908"/>
                </a:lnTo>
                <a:lnTo>
                  <a:pt x="7254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31535" y="3190494"/>
            <a:ext cx="20637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85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74306" y="2991357"/>
            <a:ext cx="801370" cy="377190"/>
          </a:xfrm>
          <a:custGeom>
            <a:avLst/>
            <a:gdLst/>
            <a:ahLst/>
            <a:cxnLst/>
            <a:rect l="l" t="t" r="r" b="b"/>
            <a:pathLst>
              <a:path w="801370" h="377189">
                <a:moveTo>
                  <a:pt x="681227" y="0"/>
                </a:moveTo>
                <a:lnTo>
                  <a:pt x="675767" y="15239"/>
                </a:lnTo>
                <a:lnTo>
                  <a:pt x="697579" y="24747"/>
                </a:lnTo>
                <a:lnTo>
                  <a:pt x="716343" y="37861"/>
                </a:lnTo>
                <a:lnTo>
                  <a:pt x="744727" y="75056"/>
                </a:lnTo>
                <a:lnTo>
                  <a:pt x="761412" y="125142"/>
                </a:lnTo>
                <a:lnTo>
                  <a:pt x="766952" y="186562"/>
                </a:lnTo>
                <a:lnTo>
                  <a:pt x="765567" y="219805"/>
                </a:lnTo>
                <a:lnTo>
                  <a:pt x="754415" y="277145"/>
                </a:lnTo>
                <a:lnTo>
                  <a:pt x="731980" y="321885"/>
                </a:lnTo>
                <a:lnTo>
                  <a:pt x="697880" y="352071"/>
                </a:lnTo>
                <a:lnTo>
                  <a:pt x="676401" y="361568"/>
                </a:lnTo>
                <a:lnTo>
                  <a:pt x="681227" y="376936"/>
                </a:lnTo>
                <a:lnTo>
                  <a:pt x="732567" y="352790"/>
                </a:lnTo>
                <a:lnTo>
                  <a:pt x="770382" y="311022"/>
                </a:lnTo>
                <a:lnTo>
                  <a:pt x="793638" y="255142"/>
                </a:lnTo>
                <a:lnTo>
                  <a:pt x="801370" y="188594"/>
                </a:lnTo>
                <a:lnTo>
                  <a:pt x="799437" y="154015"/>
                </a:lnTo>
                <a:lnTo>
                  <a:pt x="783903" y="92761"/>
                </a:lnTo>
                <a:lnTo>
                  <a:pt x="753040" y="42898"/>
                </a:lnTo>
                <a:lnTo>
                  <a:pt x="708515" y="9854"/>
                </a:lnTo>
                <a:lnTo>
                  <a:pt x="681227" y="0"/>
                </a:lnTo>
                <a:close/>
              </a:path>
              <a:path w="801370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45532" y="2876550"/>
            <a:ext cx="23361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907415" algn="l"/>
                <a:tab pos="1762760" algn="l"/>
              </a:tabLst>
            </a:pPr>
            <a:r>
              <a:rPr sz="3525" spc="142" baseline="43735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2850" spc="142" baseline="39473" dirty="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sz="3525" spc="142" baseline="43735" dirty="0">
                <a:solidFill>
                  <a:srgbClr val="585858"/>
                </a:solidFill>
                <a:latin typeface="Cambria Math"/>
                <a:cs typeface="Cambria Math"/>
              </a:rPr>
              <a:t>−𝜇</a:t>
            </a:r>
            <a:r>
              <a:rPr sz="3525" baseline="43735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60" dirty="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0,1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-20202" dirty="0">
                <a:latin typeface="Cambria Math"/>
                <a:cs typeface="Cambria Math"/>
              </a:rPr>
              <a:t>𝝌</a:t>
            </a:r>
            <a:r>
              <a:rPr sz="2400" spc="-25" dirty="0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8995" y="1516380"/>
            <a:ext cx="8796655" cy="2443480"/>
          </a:xfrm>
          <a:custGeom>
            <a:avLst/>
            <a:gdLst/>
            <a:ahLst/>
            <a:cxnLst/>
            <a:rect l="l" t="t" r="r" b="b"/>
            <a:pathLst>
              <a:path w="8796655" h="2443479">
                <a:moveTo>
                  <a:pt x="0" y="2442972"/>
                </a:moveTo>
                <a:lnTo>
                  <a:pt x="8796528" y="2442972"/>
                </a:lnTo>
                <a:lnTo>
                  <a:pt x="8796528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06595D-2FC9-92CB-7656-5F16F88C6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02" y="4027873"/>
            <a:ext cx="5287113" cy="2753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D7DAD4-CECC-FEF1-B3FB-2E46783B563D}"/>
              </a:ext>
            </a:extLst>
          </p:cNvPr>
          <p:cNvSpPr txBox="1"/>
          <p:nvPr/>
        </p:nvSpPr>
        <p:spPr>
          <a:xfrm>
            <a:off x="7848600" y="4572000"/>
            <a:ext cx="38862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표준정규분포를 제곱하면 자유도가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ko-KR" altLang="en-US" dirty="0" err="1"/>
              <a:t>카이제곱분포가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950" spc="-37" baseline="-20202" dirty="0">
                <a:latin typeface="Cambria Math"/>
                <a:cs typeface="Cambria Math"/>
              </a:rPr>
              <a:t>𝝌</a:t>
            </a:r>
            <a:r>
              <a:rPr sz="2400" spc="-25" dirty="0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5D8B2FA-5BB6-BCDB-6813-981AE0765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89" y="1531442"/>
            <a:ext cx="9811021" cy="44467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438777" y="3665220"/>
            <a:ext cx="4806315" cy="619125"/>
            <a:chOff x="4438777" y="3665220"/>
            <a:chExt cx="4806315" cy="6191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1083564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9" name="제목 28">
            <a:extLst>
              <a:ext uri="{FF2B5EF4-FFF2-40B4-BE49-F238E27FC236}">
                <a16:creationId xmlns:a16="http://schemas.microsoft.com/office/drawing/2014/main" id="{5932D4B2-AD62-5094-1CCE-9F267E30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AE19375-2CF9-20D3-10EE-6EC7E524E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6" y="1671392"/>
            <a:ext cx="9554908" cy="35152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5EE21D8-89F4-1E26-35BD-33CFB8D80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1457050"/>
            <a:ext cx="9631119" cy="3943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8990" y="1702435"/>
            <a:ext cx="67983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7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1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150" dirty="0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sz="3200" spc="-17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04" dirty="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sz="3200" spc="-204" dirty="0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00" dirty="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endParaRPr sz="3200">
              <a:latin typeface="Gulim"/>
              <a:cs typeface="Guli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3147" y="3486403"/>
            <a:ext cx="432434" cy="328930"/>
          </a:xfrm>
          <a:custGeom>
            <a:avLst/>
            <a:gdLst/>
            <a:ahLst/>
            <a:cxnLst/>
            <a:rect l="l" t="t" r="r" b="b"/>
            <a:pathLst>
              <a:path w="432435" h="328929">
                <a:moveTo>
                  <a:pt x="327533" y="0"/>
                </a:moveTo>
                <a:lnTo>
                  <a:pt x="322834" y="13462"/>
                </a:lnTo>
                <a:lnTo>
                  <a:pt x="341864" y="21705"/>
                </a:lnTo>
                <a:lnTo>
                  <a:pt x="358203" y="33115"/>
                </a:lnTo>
                <a:lnTo>
                  <a:pt x="382904" y="65532"/>
                </a:lnTo>
                <a:lnTo>
                  <a:pt x="397478" y="109219"/>
                </a:lnTo>
                <a:lnTo>
                  <a:pt x="402335" y="162814"/>
                </a:lnTo>
                <a:lnTo>
                  <a:pt x="401121" y="191845"/>
                </a:lnTo>
                <a:lnTo>
                  <a:pt x="391406" y="241859"/>
                </a:lnTo>
                <a:lnTo>
                  <a:pt x="371830" y="280965"/>
                </a:lnTo>
                <a:lnTo>
                  <a:pt x="342060" y="307306"/>
                </a:lnTo>
                <a:lnTo>
                  <a:pt x="323341" y="315595"/>
                </a:lnTo>
                <a:lnTo>
                  <a:pt x="327533" y="328930"/>
                </a:lnTo>
                <a:lnTo>
                  <a:pt x="372364" y="307895"/>
                </a:lnTo>
                <a:lnTo>
                  <a:pt x="405384" y="271526"/>
                </a:lnTo>
                <a:lnTo>
                  <a:pt x="425672" y="222678"/>
                </a:lnTo>
                <a:lnTo>
                  <a:pt x="432434" y="164592"/>
                </a:lnTo>
                <a:lnTo>
                  <a:pt x="430724" y="134417"/>
                </a:lnTo>
                <a:lnTo>
                  <a:pt x="417111" y="80974"/>
                </a:lnTo>
                <a:lnTo>
                  <a:pt x="390183" y="37468"/>
                </a:lnTo>
                <a:lnTo>
                  <a:pt x="351321" y="8616"/>
                </a:lnTo>
                <a:lnTo>
                  <a:pt x="327533" y="0"/>
                </a:lnTo>
                <a:close/>
              </a:path>
              <a:path w="432435" h="328929">
                <a:moveTo>
                  <a:pt x="104902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3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6190" y="3384880"/>
            <a:ext cx="1078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53060" algn="l"/>
                <a:tab pos="800100" algn="l"/>
              </a:tabLst>
            </a:pP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8977" y="3007232"/>
            <a:ext cx="2283460" cy="655320"/>
          </a:xfrm>
          <a:custGeom>
            <a:avLst/>
            <a:gdLst/>
            <a:ahLst/>
            <a:cxnLst/>
            <a:rect l="l" t="t" r="r" b="b"/>
            <a:pathLst>
              <a:path w="2283460" h="655320">
                <a:moveTo>
                  <a:pt x="1150112" y="13843"/>
                </a:moveTo>
                <a:lnTo>
                  <a:pt x="1092403" y="41821"/>
                </a:lnTo>
                <a:lnTo>
                  <a:pt x="1052322" y="108204"/>
                </a:lnTo>
                <a:lnTo>
                  <a:pt x="1037310" y="149263"/>
                </a:lnTo>
                <a:lnTo>
                  <a:pt x="1026591" y="193713"/>
                </a:lnTo>
                <a:lnTo>
                  <a:pt x="1020165" y="241554"/>
                </a:lnTo>
                <a:lnTo>
                  <a:pt x="1018032" y="292735"/>
                </a:lnTo>
                <a:lnTo>
                  <a:pt x="1020165" y="343649"/>
                </a:lnTo>
                <a:lnTo>
                  <a:pt x="1026591" y="391375"/>
                </a:lnTo>
                <a:lnTo>
                  <a:pt x="1037310" y="435889"/>
                </a:lnTo>
                <a:lnTo>
                  <a:pt x="1052322" y="477139"/>
                </a:lnTo>
                <a:lnTo>
                  <a:pt x="1070864" y="513715"/>
                </a:lnTo>
                <a:lnTo>
                  <a:pt x="1116914" y="568007"/>
                </a:lnTo>
                <a:lnTo>
                  <a:pt x="1144397" y="585736"/>
                </a:lnTo>
                <a:lnTo>
                  <a:pt x="1150112" y="571881"/>
                </a:lnTo>
                <a:lnTo>
                  <a:pt x="1128102" y="554050"/>
                </a:lnTo>
                <a:lnTo>
                  <a:pt x="1108621" y="530821"/>
                </a:lnTo>
                <a:lnTo>
                  <a:pt x="1077328" y="468122"/>
                </a:lnTo>
                <a:lnTo>
                  <a:pt x="1065911" y="429615"/>
                </a:lnTo>
                <a:lnTo>
                  <a:pt x="1057732" y="387629"/>
                </a:lnTo>
                <a:lnTo>
                  <a:pt x="1052817" y="342125"/>
                </a:lnTo>
                <a:lnTo>
                  <a:pt x="1051166" y="293116"/>
                </a:lnTo>
                <a:lnTo>
                  <a:pt x="1052817" y="243255"/>
                </a:lnTo>
                <a:lnTo>
                  <a:pt x="1057757" y="197269"/>
                </a:lnTo>
                <a:lnTo>
                  <a:pt x="1066012" y="155143"/>
                </a:lnTo>
                <a:lnTo>
                  <a:pt x="1077595" y="116840"/>
                </a:lnTo>
                <a:lnTo>
                  <a:pt x="1108938" y="54724"/>
                </a:lnTo>
                <a:lnTo>
                  <a:pt x="1128293" y="31635"/>
                </a:lnTo>
                <a:lnTo>
                  <a:pt x="1150112" y="13843"/>
                </a:lnTo>
                <a:close/>
              </a:path>
              <a:path w="2283460" h="655320">
                <a:moveTo>
                  <a:pt x="1371600" y="281686"/>
                </a:moveTo>
                <a:lnTo>
                  <a:pt x="1161288" y="281686"/>
                </a:lnTo>
                <a:lnTo>
                  <a:pt x="1161288" y="304546"/>
                </a:lnTo>
                <a:lnTo>
                  <a:pt x="1371600" y="304546"/>
                </a:lnTo>
                <a:lnTo>
                  <a:pt x="1371600" y="281686"/>
                </a:lnTo>
                <a:close/>
              </a:path>
              <a:path w="2283460" h="655320">
                <a:moveTo>
                  <a:pt x="1516634" y="292735"/>
                </a:moveTo>
                <a:lnTo>
                  <a:pt x="1514487" y="241554"/>
                </a:lnTo>
                <a:lnTo>
                  <a:pt x="1508074" y="193713"/>
                </a:lnTo>
                <a:lnTo>
                  <a:pt x="1497393" y="149263"/>
                </a:lnTo>
                <a:lnTo>
                  <a:pt x="1482471" y="108204"/>
                </a:lnTo>
                <a:lnTo>
                  <a:pt x="1463840" y="71945"/>
                </a:lnTo>
                <a:lnTo>
                  <a:pt x="1417688" y="17843"/>
                </a:lnTo>
                <a:lnTo>
                  <a:pt x="1390142" y="0"/>
                </a:lnTo>
                <a:lnTo>
                  <a:pt x="1384554" y="13843"/>
                </a:lnTo>
                <a:lnTo>
                  <a:pt x="1406359" y="31635"/>
                </a:lnTo>
                <a:lnTo>
                  <a:pt x="1425714" y="54724"/>
                </a:lnTo>
                <a:lnTo>
                  <a:pt x="1457071" y="116840"/>
                </a:lnTo>
                <a:lnTo>
                  <a:pt x="1468640" y="155143"/>
                </a:lnTo>
                <a:lnTo>
                  <a:pt x="1476895" y="197269"/>
                </a:lnTo>
                <a:lnTo>
                  <a:pt x="1481836" y="243255"/>
                </a:lnTo>
                <a:lnTo>
                  <a:pt x="1483487" y="293116"/>
                </a:lnTo>
                <a:lnTo>
                  <a:pt x="1481861" y="342125"/>
                </a:lnTo>
                <a:lnTo>
                  <a:pt x="1476971" y="387629"/>
                </a:lnTo>
                <a:lnTo>
                  <a:pt x="1468805" y="429615"/>
                </a:lnTo>
                <a:lnTo>
                  <a:pt x="1457325" y="468122"/>
                </a:lnTo>
                <a:lnTo>
                  <a:pt x="1425981" y="530821"/>
                </a:lnTo>
                <a:lnTo>
                  <a:pt x="1384554" y="571881"/>
                </a:lnTo>
                <a:lnTo>
                  <a:pt x="1390142" y="585736"/>
                </a:lnTo>
                <a:lnTo>
                  <a:pt x="1442250" y="544004"/>
                </a:lnTo>
                <a:lnTo>
                  <a:pt x="1482471" y="477139"/>
                </a:lnTo>
                <a:lnTo>
                  <a:pt x="1497393" y="435889"/>
                </a:lnTo>
                <a:lnTo>
                  <a:pt x="1508074" y="391375"/>
                </a:lnTo>
                <a:lnTo>
                  <a:pt x="1514487" y="343649"/>
                </a:lnTo>
                <a:lnTo>
                  <a:pt x="1516634" y="292735"/>
                </a:lnTo>
                <a:close/>
              </a:path>
              <a:path w="2283460" h="655320">
                <a:moveTo>
                  <a:pt x="2282952" y="632206"/>
                </a:moveTo>
                <a:lnTo>
                  <a:pt x="0" y="632206"/>
                </a:lnTo>
                <a:lnTo>
                  <a:pt x="0" y="655066"/>
                </a:lnTo>
                <a:lnTo>
                  <a:pt x="2282952" y="655066"/>
                </a:lnTo>
                <a:lnTo>
                  <a:pt x="2282952" y="63220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40050" y="2825876"/>
            <a:ext cx="692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50215" algn="l"/>
              </a:tabLst>
            </a:pPr>
            <a:r>
              <a:rPr sz="4200" spc="-75" baseline="-32738" dirty="0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sz="4200" baseline="-3273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6741" y="3212668"/>
            <a:ext cx="209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9393" y="3761613"/>
            <a:ext cx="1972310" cy="586105"/>
          </a:xfrm>
          <a:custGeom>
            <a:avLst/>
            <a:gdLst/>
            <a:ahLst/>
            <a:cxnLst/>
            <a:rect l="l" t="t" r="r" b="b"/>
            <a:pathLst>
              <a:path w="1972310" h="586104">
                <a:moveTo>
                  <a:pt x="132080" y="13843"/>
                </a:moveTo>
                <a:lnTo>
                  <a:pt x="74371" y="41821"/>
                </a:lnTo>
                <a:lnTo>
                  <a:pt x="34290" y="108204"/>
                </a:lnTo>
                <a:lnTo>
                  <a:pt x="19278" y="149263"/>
                </a:lnTo>
                <a:lnTo>
                  <a:pt x="8572" y="193713"/>
                </a:lnTo>
                <a:lnTo>
                  <a:pt x="2133" y="241554"/>
                </a:lnTo>
                <a:lnTo>
                  <a:pt x="0" y="292735"/>
                </a:lnTo>
                <a:lnTo>
                  <a:pt x="2133" y="343649"/>
                </a:lnTo>
                <a:lnTo>
                  <a:pt x="8572" y="391375"/>
                </a:lnTo>
                <a:lnTo>
                  <a:pt x="19278" y="435889"/>
                </a:lnTo>
                <a:lnTo>
                  <a:pt x="34290" y="477139"/>
                </a:lnTo>
                <a:lnTo>
                  <a:pt x="52832" y="513727"/>
                </a:lnTo>
                <a:lnTo>
                  <a:pt x="98882" y="568007"/>
                </a:lnTo>
                <a:lnTo>
                  <a:pt x="126365" y="585724"/>
                </a:lnTo>
                <a:lnTo>
                  <a:pt x="132080" y="571881"/>
                </a:lnTo>
                <a:lnTo>
                  <a:pt x="110070" y="554050"/>
                </a:lnTo>
                <a:lnTo>
                  <a:pt x="90589" y="530821"/>
                </a:lnTo>
                <a:lnTo>
                  <a:pt x="59309" y="468122"/>
                </a:lnTo>
                <a:lnTo>
                  <a:pt x="47879" y="429615"/>
                </a:lnTo>
                <a:lnTo>
                  <a:pt x="39700" y="387629"/>
                </a:lnTo>
                <a:lnTo>
                  <a:pt x="34785" y="342125"/>
                </a:lnTo>
                <a:lnTo>
                  <a:pt x="33147" y="293116"/>
                </a:lnTo>
                <a:lnTo>
                  <a:pt x="34785" y="243255"/>
                </a:lnTo>
                <a:lnTo>
                  <a:pt x="39725" y="197269"/>
                </a:lnTo>
                <a:lnTo>
                  <a:pt x="47980" y="155143"/>
                </a:lnTo>
                <a:lnTo>
                  <a:pt x="59563" y="116840"/>
                </a:lnTo>
                <a:lnTo>
                  <a:pt x="90906" y="54724"/>
                </a:lnTo>
                <a:lnTo>
                  <a:pt x="110261" y="31635"/>
                </a:lnTo>
                <a:lnTo>
                  <a:pt x="132080" y="13843"/>
                </a:lnTo>
                <a:close/>
              </a:path>
              <a:path w="1972310" h="586104">
                <a:moveTo>
                  <a:pt x="341376" y="281686"/>
                </a:moveTo>
                <a:lnTo>
                  <a:pt x="144780" y="281686"/>
                </a:lnTo>
                <a:lnTo>
                  <a:pt x="144780" y="304546"/>
                </a:lnTo>
                <a:lnTo>
                  <a:pt x="341376" y="304546"/>
                </a:lnTo>
                <a:lnTo>
                  <a:pt x="341376" y="281686"/>
                </a:lnTo>
                <a:close/>
              </a:path>
              <a:path w="1972310" h="586104">
                <a:moveTo>
                  <a:pt x="484886" y="292735"/>
                </a:moveTo>
                <a:lnTo>
                  <a:pt x="482739" y="241554"/>
                </a:lnTo>
                <a:lnTo>
                  <a:pt x="476326" y="193713"/>
                </a:lnTo>
                <a:lnTo>
                  <a:pt x="465645" y="149263"/>
                </a:lnTo>
                <a:lnTo>
                  <a:pt x="450723" y="108204"/>
                </a:lnTo>
                <a:lnTo>
                  <a:pt x="432092" y="71945"/>
                </a:lnTo>
                <a:lnTo>
                  <a:pt x="385940" y="17843"/>
                </a:lnTo>
                <a:lnTo>
                  <a:pt x="358394" y="0"/>
                </a:lnTo>
                <a:lnTo>
                  <a:pt x="352806" y="13843"/>
                </a:lnTo>
                <a:lnTo>
                  <a:pt x="374611" y="31635"/>
                </a:lnTo>
                <a:lnTo>
                  <a:pt x="393966" y="54724"/>
                </a:lnTo>
                <a:lnTo>
                  <a:pt x="425323" y="116840"/>
                </a:lnTo>
                <a:lnTo>
                  <a:pt x="436892" y="155143"/>
                </a:lnTo>
                <a:lnTo>
                  <a:pt x="445147" y="197269"/>
                </a:lnTo>
                <a:lnTo>
                  <a:pt x="450088" y="243255"/>
                </a:lnTo>
                <a:lnTo>
                  <a:pt x="451739" y="293116"/>
                </a:lnTo>
                <a:lnTo>
                  <a:pt x="450113" y="342125"/>
                </a:lnTo>
                <a:lnTo>
                  <a:pt x="445223" y="387629"/>
                </a:lnTo>
                <a:lnTo>
                  <a:pt x="437057" y="429615"/>
                </a:lnTo>
                <a:lnTo>
                  <a:pt x="425577" y="468122"/>
                </a:lnTo>
                <a:lnTo>
                  <a:pt x="394233" y="530821"/>
                </a:lnTo>
                <a:lnTo>
                  <a:pt x="352806" y="571881"/>
                </a:lnTo>
                <a:lnTo>
                  <a:pt x="358394" y="585724"/>
                </a:lnTo>
                <a:lnTo>
                  <a:pt x="410502" y="544004"/>
                </a:lnTo>
                <a:lnTo>
                  <a:pt x="450723" y="477139"/>
                </a:lnTo>
                <a:lnTo>
                  <a:pt x="465645" y="435889"/>
                </a:lnTo>
                <a:lnTo>
                  <a:pt x="476326" y="391375"/>
                </a:lnTo>
                <a:lnTo>
                  <a:pt x="482739" y="343649"/>
                </a:lnTo>
                <a:lnTo>
                  <a:pt x="484886" y="292735"/>
                </a:lnTo>
                <a:close/>
              </a:path>
              <a:path w="1972310" h="586104">
                <a:moveTo>
                  <a:pt x="987044" y="13843"/>
                </a:moveTo>
                <a:lnTo>
                  <a:pt x="929335" y="41821"/>
                </a:lnTo>
                <a:lnTo>
                  <a:pt x="889254" y="108204"/>
                </a:lnTo>
                <a:lnTo>
                  <a:pt x="874242" y="149263"/>
                </a:lnTo>
                <a:lnTo>
                  <a:pt x="863536" y="193713"/>
                </a:lnTo>
                <a:lnTo>
                  <a:pt x="857097" y="241554"/>
                </a:lnTo>
                <a:lnTo>
                  <a:pt x="854964" y="292735"/>
                </a:lnTo>
                <a:lnTo>
                  <a:pt x="857097" y="343649"/>
                </a:lnTo>
                <a:lnTo>
                  <a:pt x="863536" y="391375"/>
                </a:lnTo>
                <a:lnTo>
                  <a:pt x="874242" y="435889"/>
                </a:lnTo>
                <a:lnTo>
                  <a:pt x="889254" y="477139"/>
                </a:lnTo>
                <a:lnTo>
                  <a:pt x="907796" y="513727"/>
                </a:lnTo>
                <a:lnTo>
                  <a:pt x="953846" y="568007"/>
                </a:lnTo>
                <a:lnTo>
                  <a:pt x="981329" y="585724"/>
                </a:lnTo>
                <a:lnTo>
                  <a:pt x="987044" y="571881"/>
                </a:lnTo>
                <a:lnTo>
                  <a:pt x="965034" y="554050"/>
                </a:lnTo>
                <a:lnTo>
                  <a:pt x="945553" y="530821"/>
                </a:lnTo>
                <a:lnTo>
                  <a:pt x="914273" y="468122"/>
                </a:lnTo>
                <a:lnTo>
                  <a:pt x="902843" y="429615"/>
                </a:lnTo>
                <a:lnTo>
                  <a:pt x="894664" y="387629"/>
                </a:lnTo>
                <a:lnTo>
                  <a:pt x="889749" y="342125"/>
                </a:lnTo>
                <a:lnTo>
                  <a:pt x="888111" y="293116"/>
                </a:lnTo>
                <a:lnTo>
                  <a:pt x="889749" y="243255"/>
                </a:lnTo>
                <a:lnTo>
                  <a:pt x="894689" y="197269"/>
                </a:lnTo>
                <a:lnTo>
                  <a:pt x="902944" y="155143"/>
                </a:lnTo>
                <a:lnTo>
                  <a:pt x="914527" y="116840"/>
                </a:lnTo>
                <a:lnTo>
                  <a:pt x="945870" y="54724"/>
                </a:lnTo>
                <a:lnTo>
                  <a:pt x="965225" y="31635"/>
                </a:lnTo>
                <a:lnTo>
                  <a:pt x="987044" y="13843"/>
                </a:lnTo>
                <a:close/>
              </a:path>
              <a:path w="1972310" h="586104">
                <a:moveTo>
                  <a:pt x="1828800" y="281686"/>
                </a:moveTo>
                <a:lnTo>
                  <a:pt x="998220" y="281686"/>
                </a:lnTo>
                <a:lnTo>
                  <a:pt x="998220" y="304546"/>
                </a:lnTo>
                <a:lnTo>
                  <a:pt x="1828800" y="304546"/>
                </a:lnTo>
                <a:lnTo>
                  <a:pt x="1828800" y="281686"/>
                </a:lnTo>
                <a:close/>
              </a:path>
              <a:path w="1972310" h="586104">
                <a:moveTo>
                  <a:pt x="1972310" y="292735"/>
                </a:moveTo>
                <a:lnTo>
                  <a:pt x="1970163" y="241554"/>
                </a:lnTo>
                <a:lnTo>
                  <a:pt x="1963750" y="193713"/>
                </a:lnTo>
                <a:lnTo>
                  <a:pt x="1953069" y="149263"/>
                </a:lnTo>
                <a:lnTo>
                  <a:pt x="1938147" y="108204"/>
                </a:lnTo>
                <a:lnTo>
                  <a:pt x="1919516" y="71945"/>
                </a:lnTo>
                <a:lnTo>
                  <a:pt x="1873364" y="17843"/>
                </a:lnTo>
                <a:lnTo>
                  <a:pt x="1845818" y="0"/>
                </a:lnTo>
                <a:lnTo>
                  <a:pt x="1840230" y="13843"/>
                </a:lnTo>
                <a:lnTo>
                  <a:pt x="1862035" y="31635"/>
                </a:lnTo>
                <a:lnTo>
                  <a:pt x="1881390" y="54724"/>
                </a:lnTo>
                <a:lnTo>
                  <a:pt x="1912747" y="116840"/>
                </a:lnTo>
                <a:lnTo>
                  <a:pt x="1924316" y="155143"/>
                </a:lnTo>
                <a:lnTo>
                  <a:pt x="1932571" y="197269"/>
                </a:lnTo>
                <a:lnTo>
                  <a:pt x="1937512" y="243255"/>
                </a:lnTo>
                <a:lnTo>
                  <a:pt x="1939163" y="293116"/>
                </a:lnTo>
                <a:lnTo>
                  <a:pt x="1937537" y="342125"/>
                </a:lnTo>
                <a:lnTo>
                  <a:pt x="1932647" y="387629"/>
                </a:lnTo>
                <a:lnTo>
                  <a:pt x="1924481" y="429615"/>
                </a:lnTo>
                <a:lnTo>
                  <a:pt x="1913001" y="468122"/>
                </a:lnTo>
                <a:lnTo>
                  <a:pt x="1881657" y="530821"/>
                </a:lnTo>
                <a:lnTo>
                  <a:pt x="1840230" y="571881"/>
                </a:lnTo>
                <a:lnTo>
                  <a:pt x="1845818" y="585724"/>
                </a:lnTo>
                <a:lnTo>
                  <a:pt x="1897926" y="544004"/>
                </a:lnTo>
                <a:lnTo>
                  <a:pt x="1938147" y="477139"/>
                </a:lnTo>
                <a:lnTo>
                  <a:pt x="1953069" y="435889"/>
                </a:lnTo>
                <a:lnTo>
                  <a:pt x="1963750" y="391375"/>
                </a:lnTo>
                <a:lnTo>
                  <a:pt x="1970163" y="343649"/>
                </a:lnTo>
                <a:lnTo>
                  <a:pt x="1972310" y="29273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03957" y="3580638"/>
            <a:ext cx="2173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50215" algn="l"/>
                <a:tab pos="880110" algn="l"/>
                <a:tab pos="1303655" algn="l"/>
              </a:tabLst>
            </a:pPr>
            <a:r>
              <a:rPr sz="4200" spc="-75" baseline="-32738" dirty="0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sz="4200" baseline="-3273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200" spc="-75" baseline="-32738" dirty="0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sz="4200" baseline="-3273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2800" spc="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800" spc="-1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4554" y="3967734"/>
            <a:ext cx="1380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170305" algn="l"/>
              </a:tabLst>
            </a:pP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01975" y="3197986"/>
            <a:ext cx="1799589" cy="905510"/>
          </a:xfrm>
          <a:custGeom>
            <a:avLst/>
            <a:gdLst/>
            <a:ahLst/>
            <a:cxnLst/>
            <a:rect l="l" t="t" r="r" b="b"/>
            <a:pathLst>
              <a:path w="1799589" h="905510">
                <a:moveTo>
                  <a:pt x="1644011" y="0"/>
                </a:moveTo>
                <a:lnTo>
                  <a:pt x="1635883" y="12953"/>
                </a:lnTo>
                <a:lnTo>
                  <a:pt x="1664740" y="47595"/>
                </a:lnTo>
                <a:lnTo>
                  <a:pt x="1690144" y="89011"/>
                </a:lnTo>
                <a:lnTo>
                  <a:pt x="1712071" y="137165"/>
                </a:lnTo>
                <a:lnTo>
                  <a:pt x="1730498" y="192024"/>
                </a:lnTo>
                <a:lnTo>
                  <a:pt x="1742568" y="239740"/>
                </a:lnTo>
                <a:lnTo>
                  <a:pt x="1751956" y="289620"/>
                </a:lnTo>
                <a:lnTo>
                  <a:pt x="1758661" y="341665"/>
                </a:lnTo>
                <a:lnTo>
                  <a:pt x="1762685" y="395874"/>
                </a:lnTo>
                <a:lnTo>
                  <a:pt x="1764026" y="452246"/>
                </a:lnTo>
                <a:lnTo>
                  <a:pt x="1762687" y="507598"/>
                </a:lnTo>
                <a:lnTo>
                  <a:pt x="1758678" y="561182"/>
                </a:lnTo>
                <a:lnTo>
                  <a:pt x="1752011" y="612998"/>
                </a:lnTo>
                <a:lnTo>
                  <a:pt x="1742698" y="663046"/>
                </a:lnTo>
                <a:lnTo>
                  <a:pt x="1730752" y="711326"/>
                </a:lnTo>
                <a:lnTo>
                  <a:pt x="1712321" y="767147"/>
                </a:lnTo>
                <a:lnTo>
                  <a:pt x="1690366" y="815943"/>
                </a:lnTo>
                <a:lnTo>
                  <a:pt x="1664886" y="857738"/>
                </a:lnTo>
                <a:lnTo>
                  <a:pt x="1635883" y="892556"/>
                </a:lnTo>
                <a:lnTo>
                  <a:pt x="1644011" y="905382"/>
                </a:lnTo>
                <a:lnTo>
                  <a:pt x="1677801" y="871136"/>
                </a:lnTo>
                <a:lnTo>
                  <a:pt x="1707924" y="829151"/>
                </a:lnTo>
                <a:lnTo>
                  <a:pt x="1734379" y="779402"/>
                </a:lnTo>
                <a:lnTo>
                  <a:pt x="1757168" y="721868"/>
                </a:lnTo>
                <a:lnTo>
                  <a:pt x="1772255" y="671758"/>
                </a:lnTo>
                <a:lnTo>
                  <a:pt x="1783990" y="619729"/>
                </a:lnTo>
                <a:lnTo>
                  <a:pt x="1792372" y="565779"/>
                </a:lnTo>
                <a:lnTo>
                  <a:pt x="1797401" y="509910"/>
                </a:lnTo>
                <a:lnTo>
                  <a:pt x="1799078" y="452119"/>
                </a:lnTo>
                <a:lnTo>
                  <a:pt x="1797401" y="393583"/>
                </a:lnTo>
                <a:lnTo>
                  <a:pt x="1792372" y="337301"/>
                </a:lnTo>
                <a:lnTo>
                  <a:pt x="1783990" y="283276"/>
                </a:lnTo>
                <a:lnTo>
                  <a:pt x="1772255" y="231505"/>
                </a:lnTo>
                <a:lnTo>
                  <a:pt x="1757168" y="181990"/>
                </a:lnTo>
                <a:lnTo>
                  <a:pt x="1734379" y="125247"/>
                </a:lnTo>
                <a:lnTo>
                  <a:pt x="1707924" y="75993"/>
                </a:lnTo>
                <a:lnTo>
                  <a:pt x="1677801" y="34240"/>
                </a:lnTo>
                <a:lnTo>
                  <a:pt x="1644011" y="0"/>
                </a:lnTo>
                <a:close/>
              </a:path>
              <a:path w="1799589" h="905510">
                <a:moveTo>
                  <a:pt x="155063" y="0"/>
                </a:moveTo>
                <a:lnTo>
                  <a:pt x="121273" y="34240"/>
                </a:lnTo>
                <a:lnTo>
                  <a:pt x="91150" y="75993"/>
                </a:lnTo>
                <a:lnTo>
                  <a:pt x="64694" y="125247"/>
                </a:lnTo>
                <a:lnTo>
                  <a:pt x="41906" y="181990"/>
                </a:lnTo>
                <a:lnTo>
                  <a:pt x="26818" y="231505"/>
                </a:lnTo>
                <a:lnTo>
                  <a:pt x="15083" y="283276"/>
                </a:lnTo>
                <a:lnTo>
                  <a:pt x="6701" y="337301"/>
                </a:lnTo>
                <a:lnTo>
                  <a:pt x="1672" y="393583"/>
                </a:lnTo>
                <a:lnTo>
                  <a:pt x="0" y="452246"/>
                </a:lnTo>
                <a:lnTo>
                  <a:pt x="1672" y="509910"/>
                </a:lnTo>
                <a:lnTo>
                  <a:pt x="6701" y="565779"/>
                </a:lnTo>
                <a:lnTo>
                  <a:pt x="15083" y="619729"/>
                </a:lnTo>
                <a:lnTo>
                  <a:pt x="26818" y="671758"/>
                </a:lnTo>
                <a:lnTo>
                  <a:pt x="41906" y="721868"/>
                </a:lnTo>
                <a:lnTo>
                  <a:pt x="64694" y="779402"/>
                </a:lnTo>
                <a:lnTo>
                  <a:pt x="91150" y="829151"/>
                </a:lnTo>
                <a:lnTo>
                  <a:pt x="121273" y="871136"/>
                </a:lnTo>
                <a:lnTo>
                  <a:pt x="155063" y="905382"/>
                </a:lnTo>
                <a:lnTo>
                  <a:pt x="163191" y="892556"/>
                </a:lnTo>
                <a:lnTo>
                  <a:pt x="134187" y="857738"/>
                </a:lnTo>
                <a:lnTo>
                  <a:pt x="108708" y="815943"/>
                </a:lnTo>
                <a:lnTo>
                  <a:pt x="86753" y="767147"/>
                </a:lnTo>
                <a:lnTo>
                  <a:pt x="68322" y="711326"/>
                </a:lnTo>
                <a:lnTo>
                  <a:pt x="56327" y="663046"/>
                </a:lnTo>
                <a:lnTo>
                  <a:pt x="47008" y="612998"/>
                </a:lnTo>
                <a:lnTo>
                  <a:pt x="40359" y="561182"/>
                </a:lnTo>
                <a:lnTo>
                  <a:pt x="36375" y="507598"/>
                </a:lnTo>
                <a:lnTo>
                  <a:pt x="35051" y="452119"/>
                </a:lnTo>
                <a:lnTo>
                  <a:pt x="36388" y="395874"/>
                </a:lnTo>
                <a:lnTo>
                  <a:pt x="40404" y="341665"/>
                </a:lnTo>
                <a:lnTo>
                  <a:pt x="47090" y="289620"/>
                </a:lnTo>
                <a:lnTo>
                  <a:pt x="56441" y="239740"/>
                </a:lnTo>
                <a:lnTo>
                  <a:pt x="68449" y="192024"/>
                </a:lnTo>
                <a:lnTo>
                  <a:pt x="86878" y="137165"/>
                </a:lnTo>
                <a:lnTo>
                  <a:pt x="108819" y="89011"/>
                </a:lnTo>
                <a:lnTo>
                  <a:pt x="134261" y="47595"/>
                </a:lnTo>
                <a:lnTo>
                  <a:pt x="163191" y="12953"/>
                </a:lnTo>
                <a:lnTo>
                  <a:pt x="15506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77740" y="3384880"/>
            <a:ext cx="55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800" spc="-1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95848" y="3639439"/>
            <a:ext cx="830580" cy="22860"/>
          </a:xfrm>
          <a:custGeom>
            <a:avLst/>
            <a:gdLst/>
            <a:ahLst/>
            <a:cxnLst/>
            <a:rect l="l" t="t" r="r" b="b"/>
            <a:pathLst>
              <a:path w="830579" h="22860">
                <a:moveTo>
                  <a:pt x="830579" y="0"/>
                </a:moveTo>
                <a:lnTo>
                  <a:pt x="0" y="0"/>
                </a:lnTo>
                <a:lnTo>
                  <a:pt x="0" y="22860"/>
                </a:lnTo>
                <a:lnTo>
                  <a:pt x="830579" y="22860"/>
                </a:lnTo>
                <a:lnTo>
                  <a:pt x="83057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71084" y="2777642"/>
            <a:ext cx="894715" cy="129730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1745"/>
              </a:spcBef>
            </a:pPr>
            <a:r>
              <a:rPr sz="4200" spc="89" baseline="-19841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2050" spc="6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  <a:p>
            <a:pPr marR="5080" algn="ctr">
              <a:lnSpc>
                <a:spcPct val="100000"/>
              </a:lnSpc>
              <a:spcBef>
                <a:spcPts val="1650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2800" spc="5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800" spc="-3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6134" y="2845689"/>
            <a:ext cx="4210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3075" spc="-37" baseline="-3252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050" u="sng" spc="-2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1178" y="3127629"/>
            <a:ext cx="1631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45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66509" y="3639438"/>
            <a:ext cx="1064260" cy="434340"/>
          </a:xfrm>
          <a:custGeom>
            <a:avLst/>
            <a:gdLst/>
            <a:ahLst/>
            <a:cxnLst/>
            <a:rect l="l" t="t" r="r" b="b"/>
            <a:pathLst>
              <a:path w="1064259" h="434339">
                <a:moveTo>
                  <a:pt x="1063752" y="91440"/>
                </a:moveTo>
                <a:lnTo>
                  <a:pt x="233172" y="91440"/>
                </a:lnTo>
                <a:lnTo>
                  <a:pt x="233172" y="92075"/>
                </a:lnTo>
                <a:lnTo>
                  <a:pt x="209804" y="92075"/>
                </a:lnTo>
                <a:lnTo>
                  <a:pt x="124079" y="388112"/>
                </a:lnTo>
                <a:lnTo>
                  <a:pt x="62865" y="253492"/>
                </a:lnTo>
                <a:lnTo>
                  <a:pt x="6096" y="279527"/>
                </a:lnTo>
                <a:lnTo>
                  <a:pt x="11430" y="292608"/>
                </a:lnTo>
                <a:lnTo>
                  <a:pt x="40767" y="279527"/>
                </a:lnTo>
                <a:lnTo>
                  <a:pt x="112522" y="433832"/>
                </a:lnTo>
                <a:lnTo>
                  <a:pt x="129286" y="433832"/>
                </a:lnTo>
                <a:lnTo>
                  <a:pt x="222631" y="115189"/>
                </a:lnTo>
                <a:lnTo>
                  <a:pt x="254000" y="115189"/>
                </a:lnTo>
                <a:lnTo>
                  <a:pt x="254000" y="114300"/>
                </a:lnTo>
                <a:lnTo>
                  <a:pt x="1063752" y="114300"/>
                </a:lnTo>
                <a:lnTo>
                  <a:pt x="1063752" y="91440"/>
                </a:lnTo>
                <a:close/>
              </a:path>
              <a:path w="1064259" h="434339">
                <a:moveTo>
                  <a:pt x="1063752" y="0"/>
                </a:moveTo>
                <a:lnTo>
                  <a:pt x="0" y="0"/>
                </a:lnTo>
                <a:lnTo>
                  <a:pt x="0" y="22860"/>
                </a:lnTo>
                <a:lnTo>
                  <a:pt x="1063752" y="22860"/>
                </a:lnTo>
                <a:lnTo>
                  <a:pt x="106375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75169" y="2983024"/>
            <a:ext cx="1026794" cy="114554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150"/>
              </a:spcBef>
              <a:tabLst>
                <a:tab pos="915035" algn="l"/>
              </a:tabLst>
            </a:pP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4200" spc="-75" baseline="-41666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sz="4200" baseline="-41666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2800" spc="5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800" spc="-3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7994" y="4461509"/>
            <a:ext cx="2012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−∞</a:t>
            </a:r>
            <a:r>
              <a:rPr sz="2800" spc="14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sz="2800" spc="1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2800" spc="21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sz="2800" spc="1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4611" y="1488947"/>
            <a:ext cx="8906510" cy="3752215"/>
          </a:xfrm>
          <a:custGeom>
            <a:avLst/>
            <a:gdLst/>
            <a:ahLst/>
            <a:cxnLst/>
            <a:rect l="l" t="t" r="r" b="b"/>
            <a:pathLst>
              <a:path w="8906510" h="3752215">
                <a:moveTo>
                  <a:pt x="0" y="3752088"/>
                </a:moveTo>
                <a:lnTo>
                  <a:pt x="8906256" y="3752088"/>
                </a:lnTo>
                <a:lnTo>
                  <a:pt x="8906256" y="0"/>
                </a:lnTo>
                <a:lnTo>
                  <a:pt x="0" y="0"/>
                </a:lnTo>
                <a:lnTo>
                  <a:pt x="0" y="375208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0934" y="6390916"/>
            <a:ext cx="1095375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dirty="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3A3838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307" y="2424834"/>
            <a:ext cx="6860284" cy="38936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4508" y="438241"/>
            <a:ext cx="1148715" cy="765810"/>
            <a:chOff x="254508" y="438241"/>
            <a:chExt cx="1148715" cy="765810"/>
          </a:xfrm>
        </p:grpSpPr>
        <p:sp>
          <p:nvSpPr>
            <p:cNvPr id="5" name="object 5"/>
            <p:cNvSpPr/>
            <p:nvPr/>
          </p:nvSpPr>
          <p:spPr>
            <a:xfrm>
              <a:off x="467457" y="438241"/>
              <a:ext cx="935355" cy="649605"/>
            </a:xfrm>
            <a:custGeom>
              <a:avLst/>
              <a:gdLst/>
              <a:ahLst/>
              <a:cxnLst/>
              <a:rect l="l" t="t" r="r" b="b"/>
              <a:pathLst>
                <a:path w="935355" h="649605">
                  <a:moveTo>
                    <a:pt x="469167" y="0"/>
                  </a:moveTo>
                  <a:lnTo>
                    <a:pt x="423440" y="2133"/>
                  </a:lnTo>
                  <a:lnTo>
                    <a:pt x="377630" y="8862"/>
                  </a:lnTo>
                  <a:lnTo>
                    <a:pt x="332047" y="20313"/>
                  </a:lnTo>
                  <a:lnTo>
                    <a:pt x="286998" y="36611"/>
                  </a:lnTo>
                  <a:lnTo>
                    <a:pt x="243818" y="57342"/>
                  </a:lnTo>
                  <a:lnTo>
                    <a:pt x="203721" y="81849"/>
                  </a:lnTo>
                  <a:lnTo>
                    <a:pt x="166832" y="109824"/>
                  </a:lnTo>
                  <a:lnTo>
                    <a:pt x="133278" y="140960"/>
                  </a:lnTo>
                  <a:lnTo>
                    <a:pt x="103185" y="174947"/>
                  </a:lnTo>
                  <a:lnTo>
                    <a:pt x="76678" y="211479"/>
                  </a:lnTo>
                  <a:lnTo>
                    <a:pt x="53883" y="250248"/>
                  </a:lnTo>
                  <a:lnTo>
                    <a:pt x="34927" y="290945"/>
                  </a:lnTo>
                  <a:lnTo>
                    <a:pt x="19934" y="333262"/>
                  </a:lnTo>
                  <a:lnTo>
                    <a:pt x="9031" y="376893"/>
                  </a:lnTo>
                  <a:lnTo>
                    <a:pt x="2345" y="421529"/>
                  </a:lnTo>
                  <a:lnTo>
                    <a:pt x="0" y="466861"/>
                  </a:lnTo>
                  <a:lnTo>
                    <a:pt x="2122" y="512583"/>
                  </a:lnTo>
                  <a:lnTo>
                    <a:pt x="8838" y="558387"/>
                  </a:lnTo>
                  <a:lnTo>
                    <a:pt x="20273" y="603963"/>
                  </a:lnTo>
                  <a:lnTo>
                    <a:pt x="36554" y="649005"/>
                  </a:lnTo>
                  <a:lnTo>
                    <a:pt x="901094" y="645068"/>
                  </a:lnTo>
                  <a:lnTo>
                    <a:pt x="918317" y="595092"/>
                  </a:lnTo>
                  <a:lnTo>
                    <a:pt x="929713" y="543898"/>
                  </a:lnTo>
                  <a:lnTo>
                    <a:pt x="935287" y="491980"/>
                  </a:lnTo>
                  <a:lnTo>
                    <a:pt x="935042" y="439830"/>
                  </a:lnTo>
                  <a:lnTo>
                    <a:pt x="928984" y="387943"/>
                  </a:lnTo>
                  <a:lnTo>
                    <a:pt x="917116" y="336811"/>
                  </a:lnTo>
                  <a:lnTo>
                    <a:pt x="899443" y="286928"/>
                  </a:lnTo>
                  <a:lnTo>
                    <a:pt x="878714" y="243755"/>
                  </a:lnTo>
                  <a:lnTo>
                    <a:pt x="854208" y="203663"/>
                  </a:lnTo>
                  <a:lnTo>
                    <a:pt x="826233" y="166780"/>
                  </a:lnTo>
                  <a:lnTo>
                    <a:pt x="795097" y="133230"/>
                  </a:lnTo>
                  <a:lnTo>
                    <a:pt x="761108" y="103141"/>
                  </a:lnTo>
                  <a:lnTo>
                    <a:pt x="724574" y="76639"/>
                  </a:lnTo>
                  <a:lnTo>
                    <a:pt x="685803" y="53848"/>
                  </a:lnTo>
                  <a:lnTo>
                    <a:pt x="645103" y="34897"/>
                  </a:lnTo>
                  <a:lnTo>
                    <a:pt x="602781" y="19910"/>
                  </a:lnTo>
                  <a:lnTo>
                    <a:pt x="559146" y="9014"/>
                  </a:lnTo>
                  <a:lnTo>
                    <a:pt x="514506" y="2335"/>
                  </a:lnTo>
                  <a:lnTo>
                    <a:pt x="469167" y="0"/>
                  </a:lnTo>
                  <a:close/>
                </a:path>
              </a:pathLst>
            </a:custGeom>
            <a:solidFill>
              <a:srgbClr val="0D0D0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508" y="792479"/>
              <a:ext cx="525780" cy="411480"/>
            </a:xfrm>
            <a:custGeom>
              <a:avLst/>
              <a:gdLst/>
              <a:ahLst/>
              <a:cxnLst/>
              <a:rect l="l" t="t" r="r" b="b"/>
              <a:pathLst>
                <a:path w="525780" h="411480">
                  <a:moveTo>
                    <a:pt x="5257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525780" y="41147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B68055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44" y="4785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40">
                  <a:moveTo>
                    <a:pt x="169164" y="0"/>
                  </a:moveTo>
                  <a:lnTo>
                    <a:pt x="0" y="0"/>
                  </a:lnTo>
                  <a:lnTo>
                    <a:pt x="84582" y="1676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722" y="450379"/>
              <a:ext cx="935296" cy="6490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4611" y="1488947"/>
            <a:ext cx="8906510" cy="489077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2090"/>
              </a:spcBef>
              <a:tabLst>
                <a:tab pos="840740" algn="l"/>
              </a:tabLst>
            </a:pPr>
            <a:r>
              <a:rPr sz="3200" spc="-5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dirty="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25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125" dirty="0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sz="3200" spc="-16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04" dirty="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sz="3200" spc="-204" dirty="0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00" dirty="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endParaRPr sz="3200">
              <a:latin typeface="Gulim"/>
              <a:cs typeface="Guli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9141" y="587502"/>
            <a:ext cx="2012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solidFill>
                  <a:srgbClr val="684107"/>
                </a:solidFill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20" dirty="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ED571F-F06C-25C7-D2F4-4AA353160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8" y="1215681"/>
            <a:ext cx="10481564" cy="4649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3379" y="1488947"/>
            <a:ext cx="9029700" cy="194056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755015" marR="673100" indent="-271780">
              <a:lnSpc>
                <a:spcPct val="150000"/>
              </a:lnSpc>
              <a:spcBef>
                <a:spcPts val="44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모집단의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일부인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표본을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추출하고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이를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이용하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여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모집단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sz="3200" spc="-18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모수를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20" dirty="0">
                <a:solidFill>
                  <a:srgbClr val="585858"/>
                </a:solidFill>
                <a:latin typeface="Gulim"/>
                <a:cs typeface="Gulim"/>
              </a:rPr>
              <a:t>추정</a:t>
            </a:r>
            <a:endParaRPr sz="3200">
              <a:latin typeface="Gulim"/>
              <a:cs typeface="Guli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5" dirty="0"/>
              <a:t>표본분포의정의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2B2DA35-6B44-CF03-D88D-CC63EC375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0"/>
            <a:ext cx="6465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82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8777" y="3665220"/>
            <a:ext cx="2354961" cy="6187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9635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265919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265919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72650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Gulim"/>
                <a:cs typeface="Gulim"/>
              </a:rPr>
              <a:t>정리하기</a:t>
            </a:r>
            <a:endParaRPr sz="2500">
              <a:latin typeface="Gulim"/>
              <a:cs typeface="Gulim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B33DA29-AA03-67D0-19BB-3D9E1E249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47" y="1591202"/>
            <a:ext cx="8131348" cy="41770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0934" y="6390916"/>
            <a:ext cx="1095375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dirty="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3A3838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8377" y="2691511"/>
            <a:ext cx="43402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275" dirty="0">
                <a:solidFill>
                  <a:srgbClr val="FFFFFF"/>
                </a:solidFill>
                <a:latin typeface="Malgun Gothic"/>
                <a:cs typeface="Malgun Gothic"/>
              </a:rPr>
              <a:t>7강.</a:t>
            </a:r>
            <a:r>
              <a:rPr sz="5000" b="1" spc="-8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5000" b="1" spc="-565" dirty="0">
                <a:solidFill>
                  <a:srgbClr val="FFFFFF"/>
                </a:solidFill>
                <a:latin typeface="Malgun Gothic"/>
                <a:cs typeface="Malgun Gothic"/>
              </a:rPr>
              <a:t>표본분포</a:t>
            </a:r>
            <a:r>
              <a:rPr sz="5000" b="1" spc="-81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5000" b="1" spc="-165" dirty="0">
                <a:solidFill>
                  <a:srgbClr val="FFFFFF"/>
                </a:solidFill>
                <a:latin typeface="Malgun Gothic"/>
                <a:cs typeface="Malgun Gothic"/>
              </a:rPr>
              <a:t>(2)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6636" y="0"/>
            <a:ext cx="11675745" cy="4018915"/>
            <a:chOff x="516636" y="0"/>
            <a:chExt cx="11675745" cy="4018915"/>
          </a:xfrm>
        </p:grpSpPr>
        <p:sp>
          <p:nvSpPr>
            <p:cNvPr id="6" name="object 6"/>
            <p:cNvSpPr/>
            <p:nvPr/>
          </p:nvSpPr>
          <p:spPr>
            <a:xfrm>
              <a:off x="516636" y="2266188"/>
              <a:ext cx="10844530" cy="1750060"/>
            </a:xfrm>
            <a:custGeom>
              <a:avLst/>
              <a:gdLst/>
              <a:ahLst/>
              <a:cxnLst/>
              <a:rect l="l" t="t" r="r" b="b"/>
              <a:pathLst>
                <a:path w="10844530" h="1750060">
                  <a:moveTo>
                    <a:pt x="0" y="0"/>
                  </a:moveTo>
                  <a:lnTo>
                    <a:pt x="10844149" y="0"/>
                  </a:lnTo>
                </a:path>
                <a:path w="10844530" h="1750060">
                  <a:moveTo>
                    <a:pt x="0" y="1749552"/>
                  </a:moveTo>
                  <a:lnTo>
                    <a:pt x="10844149" y="1749552"/>
                  </a:lnTo>
                </a:path>
              </a:pathLst>
            </a:custGeom>
            <a:ln w="6096">
              <a:solidFill>
                <a:srgbClr val="F9E39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70819" y="0"/>
              <a:ext cx="1821180" cy="1617345"/>
            </a:xfrm>
            <a:custGeom>
              <a:avLst/>
              <a:gdLst/>
              <a:ahLst/>
              <a:cxnLst/>
              <a:rect l="l" t="t" r="r" b="b"/>
              <a:pathLst>
                <a:path w="1821179" h="1617345">
                  <a:moveTo>
                    <a:pt x="1821179" y="0"/>
                  </a:moveTo>
                  <a:lnTo>
                    <a:pt x="0" y="0"/>
                  </a:lnTo>
                  <a:lnTo>
                    <a:pt x="0" y="1616964"/>
                  </a:lnTo>
                  <a:lnTo>
                    <a:pt x="1821179" y="1616964"/>
                  </a:lnTo>
                  <a:lnTo>
                    <a:pt x="1821179" y="0"/>
                  </a:lnTo>
                  <a:close/>
                </a:path>
              </a:pathLst>
            </a:custGeom>
            <a:solidFill>
              <a:srgbClr val="F8AF39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61547" y="1473708"/>
              <a:ext cx="1330960" cy="1343025"/>
            </a:xfrm>
            <a:custGeom>
              <a:avLst/>
              <a:gdLst/>
              <a:ahLst/>
              <a:cxnLst/>
              <a:rect l="l" t="t" r="r" b="b"/>
              <a:pathLst>
                <a:path w="1330959" h="1343025">
                  <a:moveTo>
                    <a:pt x="0" y="1342644"/>
                  </a:moveTo>
                  <a:lnTo>
                    <a:pt x="1330451" y="1342644"/>
                  </a:lnTo>
                  <a:lnTo>
                    <a:pt x="1330451" y="0"/>
                  </a:lnTo>
                  <a:lnTo>
                    <a:pt x="0" y="0"/>
                  </a:lnTo>
                  <a:lnTo>
                    <a:pt x="0" y="1342644"/>
                  </a:lnTo>
                  <a:close/>
                </a:path>
              </a:pathLst>
            </a:custGeom>
            <a:solidFill>
              <a:srgbClr val="898585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91700" y="1030224"/>
              <a:ext cx="861060" cy="807720"/>
            </a:xfrm>
            <a:custGeom>
              <a:avLst/>
              <a:gdLst/>
              <a:ahLst/>
              <a:cxnLst/>
              <a:rect l="l" t="t" r="r" b="b"/>
              <a:pathLst>
                <a:path w="861059" h="807719">
                  <a:moveTo>
                    <a:pt x="861059" y="0"/>
                  </a:moveTo>
                  <a:lnTo>
                    <a:pt x="0" y="0"/>
                  </a:lnTo>
                  <a:lnTo>
                    <a:pt x="0" y="807720"/>
                  </a:lnTo>
                  <a:lnTo>
                    <a:pt x="861059" y="80772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8024" y="18882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4" h="167639">
                  <a:moveTo>
                    <a:pt x="169163" y="0"/>
                  </a:moveTo>
                  <a:lnTo>
                    <a:pt x="0" y="0"/>
                  </a:lnTo>
                  <a:lnTo>
                    <a:pt x="84581" y="167639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58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35015" y="4275835"/>
            <a:ext cx="1567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35" dirty="0">
                <a:solidFill>
                  <a:srgbClr val="F8C32B"/>
                </a:solidFill>
                <a:latin typeface="Gulim"/>
                <a:cs typeface="Gulim"/>
              </a:rPr>
              <a:t>수고하셨습니다.</a:t>
            </a:r>
            <a:endParaRPr sz="2000">
              <a:latin typeface="Gulim"/>
              <a:cs typeface="Guli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2313" y="6520558"/>
            <a:ext cx="112077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7E6E6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E7E6E6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6712" y="1748408"/>
            <a:ext cx="1772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0" dirty="0">
                <a:solidFill>
                  <a:srgbClr val="F8C32B"/>
                </a:solidFill>
                <a:latin typeface="Malgun Gothic"/>
                <a:cs typeface="Malgun Gothic"/>
              </a:rPr>
              <a:t>다음</a:t>
            </a:r>
            <a:r>
              <a:rPr b="1" spc="-555" dirty="0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b="1" spc="-320" dirty="0">
                <a:solidFill>
                  <a:srgbClr val="F8C32B"/>
                </a:solidFill>
                <a:latin typeface="Malgun Gothic"/>
                <a:cs typeface="Malgun Gothic"/>
              </a:rPr>
              <a:t>시간</a:t>
            </a:r>
            <a:r>
              <a:rPr b="1" spc="-570" dirty="0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b="1" spc="-409" dirty="0">
                <a:solidFill>
                  <a:srgbClr val="F8C32B"/>
                </a:solidFill>
                <a:latin typeface="Malgun Gothic"/>
                <a:cs typeface="Malgun Gothic"/>
              </a:rPr>
              <a:t>안내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46675" y="1891029"/>
            <a:ext cx="862330" cy="377190"/>
          </a:xfrm>
          <a:custGeom>
            <a:avLst/>
            <a:gdLst/>
            <a:ahLst/>
            <a:cxnLst/>
            <a:rect l="l" t="t" r="r" b="b"/>
            <a:pathLst>
              <a:path w="862329" h="377189">
                <a:moveTo>
                  <a:pt x="440054" y="2794"/>
                </a:moveTo>
                <a:lnTo>
                  <a:pt x="409448" y="2794"/>
                </a:lnTo>
                <a:lnTo>
                  <a:pt x="409448" y="372491"/>
                </a:lnTo>
                <a:lnTo>
                  <a:pt x="440054" y="372491"/>
                </a:lnTo>
                <a:lnTo>
                  <a:pt x="440054" y="2794"/>
                </a:lnTo>
                <a:close/>
              </a:path>
              <a:path w="862329" h="377189">
                <a:moveTo>
                  <a:pt x="742188" y="0"/>
                </a:moveTo>
                <a:lnTo>
                  <a:pt x="736726" y="15240"/>
                </a:lnTo>
                <a:lnTo>
                  <a:pt x="758539" y="24765"/>
                </a:lnTo>
                <a:lnTo>
                  <a:pt x="777303" y="37909"/>
                </a:lnTo>
                <a:lnTo>
                  <a:pt x="805688" y="75057"/>
                </a:lnTo>
                <a:lnTo>
                  <a:pt x="822372" y="125142"/>
                </a:lnTo>
                <a:lnTo>
                  <a:pt x="827913" y="186562"/>
                </a:lnTo>
                <a:lnTo>
                  <a:pt x="826527" y="219805"/>
                </a:lnTo>
                <a:lnTo>
                  <a:pt x="815375" y="277145"/>
                </a:lnTo>
                <a:lnTo>
                  <a:pt x="792940" y="321885"/>
                </a:lnTo>
                <a:lnTo>
                  <a:pt x="758840" y="352071"/>
                </a:lnTo>
                <a:lnTo>
                  <a:pt x="737362" y="361569"/>
                </a:lnTo>
                <a:lnTo>
                  <a:pt x="742188" y="376936"/>
                </a:lnTo>
                <a:lnTo>
                  <a:pt x="793527" y="352790"/>
                </a:lnTo>
                <a:lnTo>
                  <a:pt x="831341" y="311023"/>
                </a:lnTo>
                <a:lnTo>
                  <a:pt x="854598" y="255143"/>
                </a:lnTo>
                <a:lnTo>
                  <a:pt x="862329" y="188595"/>
                </a:lnTo>
                <a:lnTo>
                  <a:pt x="860397" y="154015"/>
                </a:lnTo>
                <a:lnTo>
                  <a:pt x="844863" y="92761"/>
                </a:lnTo>
                <a:lnTo>
                  <a:pt x="814000" y="42898"/>
                </a:lnTo>
                <a:lnTo>
                  <a:pt x="769475" y="9854"/>
                </a:lnTo>
                <a:lnTo>
                  <a:pt x="742188" y="0"/>
                </a:lnTo>
                <a:close/>
              </a:path>
              <a:path w="862329" h="377189">
                <a:moveTo>
                  <a:pt x="120141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3"/>
                </a:lnTo>
                <a:lnTo>
                  <a:pt x="103755" y="24765"/>
                </a:lnTo>
                <a:lnTo>
                  <a:pt x="125475" y="15240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9302" y="1533097"/>
            <a:ext cx="8069580" cy="221996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  <a:tabLst>
                <a:tab pos="4459605" algn="l"/>
                <a:tab pos="481584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모집단의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확률변수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𝑋~𝑓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endParaRPr sz="32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5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모수</a:t>
            </a:r>
            <a:r>
              <a:rPr sz="3200" spc="-19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10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-105" dirty="0">
                <a:solidFill>
                  <a:srgbClr val="585858"/>
                </a:solidFill>
                <a:latin typeface="Gulim"/>
                <a:cs typeface="Gulim"/>
              </a:rPr>
              <a:t>를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추정하기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위해</a:t>
            </a:r>
            <a:r>
              <a:rPr sz="3200" spc="-19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표본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0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sz="3200" spc="-17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spc="-30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sz="3200" spc="-20" dirty="0">
                <a:solidFill>
                  <a:srgbClr val="585858"/>
                </a:solidFill>
                <a:latin typeface="Gulim"/>
                <a:cs typeface="Gulim"/>
              </a:rPr>
              <a:t>을</a:t>
            </a:r>
            <a:r>
              <a:rPr sz="3200" spc="-19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추출</a:t>
            </a:r>
            <a:endParaRPr sz="3200">
              <a:latin typeface="Gulim"/>
              <a:cs typeface="Gulim"/>
            </a:endParaRPr>
          </a:p>
          <a:p>
            <a:pPr marL="494665">
              <a:lnSpc>
                <a:spcPct val="100000"/>
              </a:lnSpc>
              <a:spcBef>
                <a:spcPts val="1920"/>
              </a:spcBef>
              <a:tabLst>
                <a:tab pos="952500" algn="l"/>
              </a:tabLst>
            </a:pPr>
            <a:r>
              <a:rPr sz="3200" spc="-50" dirty="0">
                <a:solidFill>
                  <a:srgbClr val="9E7B09"/>
                </a:solidFill>
                <a:latin typeface="Arial"/>
                <a:cs typeface="Arial"/>
              </a:rPr>
              <a:t>-</a:t>
            </a:r>
            <a:r>
              <a:rPr sz="3200" dirty="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확률표본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표본은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독립이고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동일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분포</a:t>
            </a:r>
            <a:endParaRPr sz="3200">
              <a:latin typeface="Gulim"/>
              <a:cs typeface="Guli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379" y="1488947"/>
            <a:ext cx="8944610" cy="2548255"/>
          </a:xfrm>
          <a:custGeom>
            <a:avLst/>
            <a:gdLst/>
            <a:ahLst/>
            <a:cxnLst/>
            <a:rect l="l" t="t" r="r" b="b"/>
            <a:pathLst>
              <a:path w="8944610" h="2548254">
                <a:moveTo>
                  <a:pt x="0" y="2548128"/>
                </a:moveTo>
                <a:lnTo>
                  <a:pt x="8944356" y="2548128"/>
                </a:lnTo>
                <a:lnTo>
                  <a:pt x="8944356" y="0"/>
                </a:lnTo>
                <a:lnTo>
                  <a:pt x="0" y="0"/>
                </a:lnTo>
                <a:lnTo>
                  <a:pt x="0" y="254812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3379" y="1488947"/>
            <a:ext cx="8944610" cy="2548255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299720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236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통계량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모수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추정에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적합한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확률표본의</a:t>
            </a:r>
            <a:r>
              <a:rPr sz="3200" spc="-204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 marL="755015" marR="429895" indent="-271780">
              <a:lnSpc>
                <a:spcPts val="5760"/>
              </a:lnSpc>
              <a:spcBef>
                <a:spcPts val="515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95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85" dirty="0">
                <a:solidFill>
                  <a:srgbClr val="585858"/>
                </a:solidFill>
                <a:latin typeface="Gulim"/>
                <a:cs typeface="Gulim"/>
              </a:rPr>
              <a:t>표본분포</a:t>
            </a:r>
            <a:r>
              <a:rPr sz="3200" spc="-85" dirty="0">
                <a:solidFill>
                  <a:srgbClr val="585858"/>
                </a:solidFill>
                <a:latin typeface="Arial"/>
                <a:cs typeface="Arial"/>
              </a:rPr>
              <a:t>(sampling</a:t>
            </a:r>
            <a:r>
              <a:rPr sz="32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distribution)</a:t>
            </a:r>
            <a:r>
              <a:rPr sz="32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32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Gulim"/>
                <a:cs typeface="Gulim"/>
              </a:rPr>
              <a:t>통계량의</a:t>
            </a:r>
            <a:r>
              <a:rPr sz="3200" spc="-190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40" dirty="0">
                <a:solidFill>
                  <a:srgbClr val="585858"/>
                </a:solidFill>
                <a:latin typeface="Gulim"/>
                <a:cs typeface="Gulim"/>
              </a:rPr>
              <a:t>확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률분포</a:t>
            </a:r>
            <a:endParaRPr sz="3200">
              <a:latin typeface="Gulim"/>
              <a:cs typeface="Guli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BAE1C8-7751-AA5D-A535-D7E12FF10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9935962" cy="5220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sz="2000" spc="-450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spc="-50" dirty="0"/>
              <a:t>[</a:t>
            </a:r>
            <a:r>
              <a:rPr dirty="0"/>
              <a:t>	</a:t>
            </a:r>
            <a:r>
              <a:rPr spc="-50" dirty="0"/>
              <a:t>]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8777" y="3665220"/>
            <a:ext cx="2354961" cy="6187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719199" y="1891029"/>
            <a:ext cx="5735320" cy="2573020"/>
          </a:xfrm>
          <a:custGeom>
            <a:avLst/>
            <a:gdLst/>
            <a:ahLst/>
            <a:cxnLst/>
            <a:rect l="l" t="t" r="r" b="b"/>
            <a:pathLst>
              <a:path w="5735320" h="2573020">
                <a:moveTo>
                  <a:pt x="125476" y="1478280"/>
                </a:moveTo>
                <a:lnTo>
                  <a:pt x="120142" y="1463040"/>
                </a:lnTo>
                <a:lnTo>
                  <a:pt x="92798" y="1472895"/>
                </a:lnTo>
                <a:lnTo>
                  <a:pt x="68846" y="1487208"/>
                </a:lnTo>
                <a:lnTo>
                  <a:pt x="30988" y="1529080"/>
                </a:lnTo>
                <a:lnTo>
                  <a:pt x="7721" y="1585125"/>
                </a:lnTo>
                <a:lnTo>
                  <a:pt x="0" y="1651635"/>
                </a:lnTo>
                <a:lnTo>
                  <a:pt x="1930" y="1686242"/>
                </a:lnTo>
                <a:lnTo>
                  <a:pt x="17411" y="1747469"/>
                </a:lnTo>
                <a:lnTo>
                  <a:pt x="48133" y="1797177"/>
                </a:lnTo>
                <a:lnTo>
                  <a:pt x="92710" y="1830095"/>
                </a:lnTo>
                <a:lnTo>
                  <a:pt x="120142" y="1839976"/>
                </a:lnTo>
                <a:lnTo>
                  <a:pt x="124968" y="1824609"/>
                </a:lnTo>
                <a:lnTo>
                  <a:pt x="103479" y="1815122"/>
                </a:lnTo>
                <a:lnTo>
                  <a:pt x="84937" y="1801876"/>
                </a:lnTo>
                <a:lnTo>
                  <a:pt x="56642" y="1764284"/>
                </a:lnTo>
                <a:lnTo>
                  <a:pt x="39890" y="1713052"/>
                </a:lnTo>
                <a:lnTo>
                  <a:pt x="34290" y="1649615"/>
                </a:lnTo>
                <a:lnTo>
                  <a:pt x="35687" y="1617484"/>
                </a:lnTo>
                <a:lnTo>
                  <a:pt x="46875" y="1561719"/>
                </a:lnTo>
                <a:lnTo>
                  <a:pt x="69354" y="1517726"/>
                </a:lnTo>
                <a:lnTo>
                  <a:pt x="103746" y="1487805"/>
                </a:lnTo>
                <a:lnTo>
                  <a:pt x="125476" y="1478280"/>
                </a:lnTo>
                <a:close/>
              </a:path>
              <a:path w="5735320" h="2573020">
                <a:moveTo>
                  <a:pt x="501142" y="1651635"/>
                </a:moveTo>
                <a:lnTo>
                  <a:pt x="493395" y="1585125"/>
                </a:lnTo>
                <a:lnTo>
                  <a:pt x="470027" y="1529080"/>
                </a:lnTo>
                <a:lnTo>
                  <a:pt x="432219" y="1487208"/>
                </a:lnTo>
                <a:lnTo>
                  <a:pt x="381000" y="1463040"/>
                </a:lnTo>
                <a:lnTo>
                  <a:pt x="375539" y="1478280"/>
                </a:lnTo>
                <a:lnTo>
                  <a:pt x="397344" y="1487805"/>
                </a:lnTo>
                <a:lnTo>
                  <a:pt x="416115" y="1500949"/>
                </a:lnTo>
                <a:lnTo>
                  <a:pt x="444500" y="1538097"/>
                </a:lnTo>
                <a:lnTo>
                  <a:pt x="461175" y="1588185"/>
                </a:lnTo>
                <a:lnTo>
                  <a:pt x="466725" y="1649615"/>
                </a:lnTo>
                <a:lnTo>
                  <a:pt x="465328" y="1682851"/>
                </a:lnTo>
                <a:lnTo>
                  <a:pt x="454177" y="1740192"/>
                </a:lnTo>
                <a:lnTo>
                  <a:pt x="431749" y="1784934"/>
                </a:lnTo>
                <a:lnTo>
                  <a:pt x="397649" y="1815122"/>
                </a:lnTo>
                <a:lnTo>
                  <a:pt x="376174" y="1824609"/>
                </a:lnTo>
                <a:lnTo>
                  <a:pt x="381000" y="1839976"/>
                </a:lnTo>
                <a:lnTo>
                  <a:pt x="432333" y="1815833"/>
                </a:lnTo>
                <a:lnTo>
                  <a:pt x="470154" y="1774063"/>
                </a:lnTo>
                <a:lnTo>
                  <a:pt x="493407" y="1718183"/>
                </a:lnTo>
                <a:lnTo>
                  <a:pt x="499198" y="1686242"/>
                </a:lnTo>
                <a:lnTo>
                  <a:pt x="501142" y="1651635"/>
                </a:lnTo>
                <a:close/>
              </a:path>
              <a:path w="5735320" h="2573020">
                <a:moveTo>
                  <a:pt x="597916" y="15240"/>
                </a:moveTo>
                <a:lnTo>
                  <a:pt x="592582" y="0"/>
                </a:lnTo>
                <a:lnTo>
                  <a:pt x="565238" y="9855"/>
                </a:lnTo>
                <a:lnTo>
                  <a:pt x="541286" y="24168"/>
                </a:lnTo>
                <a:lnTo>
                  <a:pt x="503428" y="66040"/>
                </a:lnTo>
                <a:lnTo>
                  <a:pt x="480161" y="122085"/>
                </a:lnTo>
                <a:lnTo>
                  <a:pt x="472440" y="188595"/>
                </a:lnTo>
                <a:lnTo>
                  <a:pt x="474370" y="223202"/>
                </a:lnTo>
                <a:lnTo>
                  <a:pt x="489851" y="284429"/>
                </a:lnTo>
                <a:lnTo>
                  <a:pt x="520560" y="334137"/>
                </a:lnTo>
                <a:lnTo>
                  <a:pt x="565150" y="367055"/>
                </a:lnTo>
                <a:lnTo>
                  <a:pt x="592582" y="376936"/>
                </a:lnTo>
                <a:lnTo>
                  <a:pt x="597408" y="361569"/>
                </a:lnTo>
                <a:lnTo>
                  <a:pt x="575919" y="352082"/>
                </a:lnTo>
                <a:lnTo>
                  <a:pt x="557377" y="338836"/>
                </a:lnTo>
                <a:lnTo>
                  <a:pt x="529082" y="301244"/>
                </a:lnTo>
                <a:lnTo>
                  <a:pt x="512330" y="249999"/>
                </a:lnTo>
                <a:lnTo>
                  <a:pt x="506730" y="186563"/>
                </a:lnTo>
                <a:lnTo>
                  <a:pt x="508127" y="154444"/>
                </a:lnTo>
                <a:lnTo>
                  <a:pt x="519315" y="98679"/>
                </a:lnTo>
                <a:lnTo>
                  <a:pt x="541794" y="54673"/>
                </a:lnTo>
                <a:lnTo>
                  <a:pt x="576186" y="24765"/>
                </a:lnTo>
                <a:lnTo>
                  <a:pt x="597916" y="15240"/>
                </a:lnTo>
                <a:close/>
              </a:path>
              <a:path w="5735320" h="2573020">
                <a:moveTo>
                  <a:pt x="1011682" y="188595"/>
                </a:moveTo>
                <a:lnTo>
                  <a:pt x="1003935" y="122085"/>
                </a:lnTo>
                <a:lnTo>
                  <a:pt x="980567" y="66040"/>
                </a:lnTo>
                <a:lnTo>
                  <a:pt x="942759" y="24168"/>
                </a:lnTo>
                <a:lnTo>
                  <a:pt x="891540" y="0"/>
                </a:lnTo>
                <a:lnTo>
                  <a:pt x="886079" y="15240"/>
                </a:lnTo>
                <a:lnTo>
                  <a:pt x="907884" y="24765"/>
                </a:lnTo>
                <a:lnTo>
                  <a:pt x="926642" y="37922"/>
                </a:lnTo>
                <a:lnTo>
                  <a:pt x="955040" y="75057"/>
                </a:lnTo>
                <a:lnTo>
                  <a:pt x="971715" y="125145"/>
                </a:lnTo>
                <a:lnTo>
                  <a:pt x="977265" y="186563"/>
                </a:lnTo>
                <a:lnTo>
                  <a:pt x="975868" y="219811"/>
                </a:lnTo>
                <a:lnTo>
                  <a:pt x="964717" y="277152"/>
                </a:lnTo>
                <a:lnTo>
                  <a:pt x="942289" y="321894"/>
                </a:lnTo>
                <a:lnTo>
                  <a:pt x="908189" y="352082"/>
                </a:lnTo>
                <a:lnTo>
                  <a:pt x="886714" y="361569"/>
                </a:lnTo>
                <a:lnTo>
                  <a:pt x="891540" y="376936"/>
                </a:lnTo>
                <a:lnTo>
                  <a:pt x="942873" y="352793"/>
                </a:lnTo>
                <a:lnTo>
                  <a:pt x="980694" y="311023"/>
                </a:lnTo>
                <a:lnTo>
                  <a:pt x="1003947" y="255143"/>
                </a:lnTo>
                <a:lnTo>
                  <a:pt x="1009738" y="223202"/>
                </a:lnTo>
                <a:lnTo>
                  <a:pt x="1011682" y="188595"/>
                </a:lnTo>
                <a:close/>
              </a:path>
              <a:path w="5735320" h="2573020">
                <a:moveTo>
                  <a:pt x="1489456" y="1478280"/>
                </a:moveTo>
                <a:lnTo>
                  <a:pt x="1484122" y="1463040"/>
                </a:lnTo>
                <a:lnTo>
                  <a:pt x="1456778" y="1472895"/>
                </a:lnTo>
                <a:lnTo>
                  <a:pt x="1432826" y="1487208"/>
                </a:lnTo>
                <a:lnTo>
                  <a:pt x="1394968" y="1529080"/>
                </a:lnTo>
                <a:lnTo>
                  <a:pt x="1371701" y="1585125"/>
                </a:lnTo>
                <a:lnTo>
                  <a:pt x="1363980" y="1651635"/>
                </a:lnTo>
                <a:lnTo>
                  <a:pt x="1365910" y="1686242"/>
                </a:lnTo>
                <a:lnTo>
                  <a:pt x="1381391" y="1747469"/>
                </a:lnTo>
                <a:lnTo>
                  <a:pt x="1412113" y="1797177"/>
                </a:lnTo>
                <a:lnTo>
                  <a:pt x="1456690" y="1830095"/>
                </a:lnTo>
                <a:lnTo>
                  <a:pt x="1484122" y="1839976"/>
                </a:lnTo>
                <a:lnTo>
                  <a:pt x="1488948" y="1824609"/>
                </a:lnTo>
                <a:lnTo>
                  <a:pt x="1467459" y="1815122"/>
                </a:lnTo>
                <a:lnTo>
                  <a:pt x="1448917" y="1801876"/>
                </a:lnTo>
                <a:lnTo>
                  <a:pt x="1420622" y="1764284"/>
                </a:lnTo>
                <a:lnTo>
                  <a:pt x="1403870" y="1713052"/>
                </a:lnTo>
                <a:lnTo>
                  <a:pt x="1398270" y="1649615"/>
                </a:lnTo>
                <a:lnTo>
                  <a:pt x="1399667" y="1617484"/>
                </a:lnTo>
                <a:lnTo>
                  <a:pt x="1410855" y="1561719"/>
                </a:lnTo>
                <a:lnTo>
                  <a:pt x="1433334" y="1517726"/>
                </a:lnTo>
                <a:lnTo>
                  <a:pt x="1467726" y="1487805"/>
                </a:lnTo>
                <a:lnTo>
                  <a:pt x="1489456" y="1478280"/>
                </a:lnTo>
                <a:close/>
              </a:path>
              <a:path w="5735320" h="2573020">
                <a:moveTo>
                  <a:pt x="1541272" y="2193290"/>
                </a:moveTo>
                <a:lnTo>
                  <a:pt x="1452753" y="2193290"/>
                </a:lnTo>
                <a:lnTo>
                  <a:pt x="1452753" y="2208530"/>
                </a:lnTo>
                <a:lnTo>
                  <a:pt x="1452753" y="2557780"/>
                </a:lnTo>
                <a:lnTo>
                  <a:pt x="1452753" y="2573020"/>
                </a:lnTo>
                <a:lnTo>
                  <a:pt x="1541272" y="2573020"/>
                </a:lnTo>
                <a:lnTo>
                  <a:pt x="1541272" y="2557780"/>
                </a:lnTo>
                <a:lnTo>
                  <a:pt x="1485646" y="2557780"/>
                </a:lnTo>
                <a:lnTo>
                  <a:pt x="1485646" y="2208530"/>
                </a:lnTo>
                <a:lnTo>
                  <a:pt x="1541272" y="2208530"/>
                </a:lnTo>
                <a:lnTo>
                  <a:pt x="1541272" y="2193290"/>
                </a:lnTo>
                <a:close/>
              </a:path>
              <a:path w="5735320" h="2573020">
                <a:moveTo>
                  <a:pt x="1789684" y="15240"/>
                </a:moveTo>
                <a:lnTo>
                  <a:pt x="1784350" y="0"/>
                </a:lnTo>
                <a:lnTo>
                  <a:pt x="1757006" y="9855"/>
                </a:lnTo>
                <a:lnTo>
                  <a:pt x="1733054" y="24168"/>
                </a:lnTo>
                <a:lnTo>
                  <a:pt x="1695196" y="66040"/>
                </a:lnTo>
                <a:lnTo>
                  <a:pt x="1671929" y="122085"/>
                </a:lnTo>
                <a:lnTo>
                  <a:pt x="1664208" y="188595"/>
                </a:lnTo>
                <a:lnTo>
                  <a:pt x="1666138" y="223202"/>
                </a:lnTo>
                <a:lnTo>
                  <a:pt x="1681619" y="284429"/>
                </a:lnTo>
                <a:lnTo>
                  <a:pt x="1712341" y="334137"/>
                </a:lnTo>
                <a:lnTo>
                  <a:pt x="1756918" y="367055"/>
                </a:lnTo>
                <a:lnTo>
                  <a:pt x="1784350" y="376936"/>
                </a:lnTo>
                <a:lnTo>
                  <a:pt x="1789176" y="361569"/>
                </a:lnTo>
                <a:lnTo>
                  <a:pt x="1767687" y="352082"/>
                </a:lnTo>
                <a:lnTo>
                  <a:pt x="1749145" y="338836"/>
                </a:lnTo>
                <a:lnTo>
                  <a:pt x="1720850" y="301244"/>
                </a:lnTo>
                <a:lnTo>
                  <a:pt x="1704098" y="249999"/>
                </a:lnTo>
                <a:lnTo>
                  <a:pt x="1698498" y="186563"/>
                </a:lnTo>
                <a:lnTo>
                  <a:pt x="1699895" y="154444"/>
                </a:lnTo>
                <a:lnTo>
                  <a:pt x="1711083" y="98679"/>
                </a:lnTo>
                <a:lnTo>
                  <a:pt x="1733562" y="54673"/>
                </a:lnTo>
                <a:lnTo>
                  <a:pt x="1767954" y="24765"/>
                </a:lnTo>
                <a:lnTo>
                  <a:pt x="1789684" y="15240"/>
                </a:lnTo>
                <a:close/>
              </a:path>
              <a:path w="5735320" h="2573020">
                <a:moveTo>
                  <a:pt x="2203450" y="188595"/>
                </a:moveTo>
                <a:lnTo>
                  <a:pt x="2195703" y="122085"/>
                </a:lnTo>
                <a:lnTo>
                  <a:pt x="2172335" y="66040"/>
                </a:lnTo>
                <a:lnTo>
                  <a:pt x="2134527" y="24168"/>
                </a:lnTo>
                <a:lnTo>
                  <a:pt x="2083308" y="0"/>
                </a:lnTo>
                <a:lnTo>
                  <a:pt x="2077847" y="15240"/>
                </a:lnTo>
                <a:lnTo>
                  <a:pt x="2099652" y="24765"/>
                </a:lnTo>
                <a:lnTo>
                  <a:pt x="2118423" y="37922"/>
                </a:lnTo>
                <a:lnTo>
                  <a:pt x="2146808" y="75057"/>
                </a:lnTo>
                <a:lnTo>
                  <a:pt x="2163483" y="125145"/>
                </a:lnTo>
                <a:lnTo>
                  <a:pt x="2169033" y="186563"/>
                </a:lnTo>
                <a:lnTo>
                  <a:pt x="2167636" y="219811"/>
                </a:lnTo>
                <a:lnTo>
                  <a:pt x="2156485" y="277152"/>
                </a:lnTo>
                <a:lnTo>
                  <a:pt x="2134057" y="321894"/>
                </a:lnTo>
                <a:lnTo>
                  <a:pt x="2099957" y="352082"/>
                </a:lnTo>
                <a:lnTo>
                  <a:pt x="2078482" y="361569"/>
                </a:lnTo>
                <a:lnTo>
                  <a:pt x="2083308" y="376936"/>
                </a:lnTo>
                <a:lnTo>
                  <a:pt x="2134641" y="352793"/>
                </a:lnTo>
                <a:lnTo>
                  <a:pt x="2172462" y="311023"/>
                </a:lnTo>
                <a:lnTo>
                  <a:pt x="2195715" y="255143"/>
                </a:lnTo>
                <a:lnTo>
                  <a:pt x="2201507" y="223202"/>
                </a:lnTo>
                <a:lnTo>
                  <a:pt x="2203450" y="188595"/>
                </a:lnTo>
                <a:close/>
              </a:path>
              <a:path w="5735320" h="2573020">
                <a:moveTo>
                  <a:pt x="2359660" y="2209800"/>
                </a:moveTo>
                <a:lnTo>
                  <a:pt x="2354326" y="2194560"/>
                </a:lnTo>
                <a:lnTo>
                  <a:pt x="2326983" y="2204415"/>
                </a:lnTo>
                <a:lnTo>
                  <a:pt x="2303030" y="2218728"/>
                </a:lnTo>
                <a:lnTo>
                  <a:pt x="2265172" y="2260600"/>
                </a:lnTo>
                <a:lnTo>
                  <a:pt x="2241905" y="2316645"/>
                </a:lnTo>
                <a:lnTo>
                  <a:pt x="2234184" y="2383155"/>
                </a:lnTo>
                <a:lnTo>
                  <a:pt x="2236114" y="2417762"/>
                </a:lnTo>
                <a:lnTo>
                  <a:pt x="2251595" y="2478989"/>
                </a:lnTo>
                <a:lnTo>
                  <a:pt x="2282317" y="2528697"/>
                </a:lnTo>
                <a:lnTo>
                  <a:pt x="2326894" y="2561615"/>
                </a:lnTo>
                <a:lnTo>
                  <a:pt x="2354326" y="2571496"/>
                </a:lnTo>
                <a:lnTo>
                  <a:pt x="2359152" y="2556129"/>
                </a:lnTo>
                <a:lnTo>
                  <a:pt x="2337663" y="2546642"/>
                </a:lnTo>
                <a:lnTo>
                  <a:pt x="2319121" y="2533396"/>
                </a:lnTo>
                <a:lnTo>
                  <a:pt x="2290826" y="2495804"/>
                </a:lnTo>
                <a:lnTo>
                  <a:pt x="2274074" y="2444559"/>
                </a:lnTo>
                <a:lnTo>
                  <a:pt x="2268474" y="2381123"/>
                </a:lnTo>
                <a:lnTo>
                  <a:pt x="2269871" y="2349004"/>
                </a:lnTo>
                <a:lnTo>
                  <a:pt x="2281059" y="2293239"/>
                </a:lnTo>
                <a:lnTo>
                  <a:pt x="2303538" y="2249182"/>
                </a:lnTo>
                <a:lnTo>
                  <a:pt x="2337930" y="2219312"/>
                </a:lnTo>
                <a:lnTo>
                  <a:pt x="2359660" y="2209800"/>
                </a:lnTo>
                <a:close/>
              </a:path>
              <a:path w="5735320" h="2573020">
                <a:moveTo>
                  <a:pt x="2646934" y="1651635"/>
                </a:moveTo>
                <a:lnTo>
                  <a:pt x="2639187" y="1585125"/>
                </a:lnTo>
                <a:lnTo>
                  <a:pt x="2615819" y="1529080"/>
                </a:lnTo>
                <a:lnTo>
                  <a:pt x="2578011" y="1487208"/>
                </a:lnTo>
                <a:lnTo>
                  <a:pt x="2526792" y="1463040"/>
                </a:lnTo>
                <a:lnTo>
                  <a:pt x="2521331" y="1478280"/>
                </a:lnTo>
                <a:lnTo>
                  <a:pt x="2543137" y="1487805"/>
                </a:lnTo>
                <a:lnTo>
                  <a:pt x="2561894" y="1500949"/>
                </a:lnTo>
                <a:lnTo>
                  <a:pt x="2590292" y="1538097"/>
                </a:lnTo>
                <a:lnTo>
                  <a:pt x="2606967" y="1588185"/>
                </a:lnTo>
                <a:lnTo>
                  <a:pt x="2612517" y="1649615"/>
                </a:lnTo>
                <a:lnTo>
                  <a:pt x="2611120" y="1682851"/>
                </a:lnTo>
                <a:lnTo>
                  <a:pt x="2599969" y="1740192"/>
                </a:lnTo>
                <a:lnTo>
                  <a:pt x="2577541" y="1784934"/>
                </a:lnTo>
                <a:lnTo>
                  <a:pt x="2543441" y="1815122"/>
                </a:lnTo>
                <a:lnTo>
                  <a:pt x="2521966" y="1824609"/>
                </a:lnTo>
                <a:lnTo>
                  <a:pt x="2526792" y="1839976"/>
                </a:lnTo>
                <a:lnTo>
                  <a:pt x="2578125" y="1815833"/>
                </a:lnTo>
                <a:lnTo>
                  <a:pt x="2615946" y="1774063"/>
                </a:lnTo>
                <a:lnTo>
                  <a:pt x="2639199" y="1718183"/>
                </a:lnTo>
                <a:lnTo>
                  <a:pt x="2644991" y="1686242"/>
                </a:lnTo>
                <a:lnTo>
                  <a:pt x="2646934" y="1651635"/>
                </a:lnTo>
                <a:close/>
              </a:path>
              <a:path w="5735320" h="2573020">
                <a:moveTo>
                  <a:pt x="2735326" y="2383155"/>
                </a:moveTo>
                <a:lnTo>
                  <a:pt x="2727579" y="2316645"/>
                </a:lnTo>
                <a:lnTo>
                  <a:pt x="2704211" y="2260600"/>
                </a:lnTo>
                <a:lnTo>
                  <a:pt x="2666403" y="2218728"/>
                </a:lnTo>
                <a:lnTo>
                  <a:pt x="2615184" y="2194560"/>
                </a:lnTo>
                <a:lnTo>
                  <a:pt x="2609723" y="2209800"/>
                </a:lnTo>
                <a:lnTo>
                  <a:pt x="2631529" y="2219312"/>
                </a:lnTo>
                <a:lnTo>
                  <a:pt x="2650299" y="2232431"/>
                </a:lnTo>
                <a:lnTo>
                  <a:pt x="2678684" y="2269617"/>
                </a:lnTo>
                <a:lnTo>
                  <a:pt x="2695359" y="2319705"/>
                </a:lnTo>
                <a:lnTo>
                  <a:pt x="2700909" y="2381123"/>
                </a:lnTo>
                <a:lnTo>
                  <a:pt x="2699512" y="2414371"/>
                </a:lnTo>
                <a:lnTo>
                  <a:pt x="2688361" y="2471712"/>
                </a:lnTo>
                <a:lnTo>
                  <a:pt x="2665933" y="2516454"/>
                </a:lnTo>
                <a:lnTo>
                  <a:pt x="2631833" y="2546642"/>
                </a:lnTo>
                <a:lnTo>
                  <a:pt x="2610358" y="2556129"/>
                </a:lnTo>
                <a:lnTo>
                  <a:pt x="2615184" y="2571496"/>
                </a:lnTo>
                <a:lnTo>
                  <a:pt x="2666517" y="2547353"/>
                </a:lnTo>
                <a:lnTo>
                  <a:pt x="2704338" y="2505583"/>
                </a:lnTo>
                <a:lnTo>
                  <a:pt x="2727591" y="2449715"/>
                </a:lnTo>
                <a:lnTo>
                  <a:pt x="2733383" y="2417762"/>
                </a:lnTo>
                <a:lnTo>
                  <a:pt x="2735326" y="2383155"/>
                </a:lnTo>
                <a:close/>
              </a:path>
              <a:path w="5735320" h="2573020">
                <a:moveTo>
                  <a:pt x="2867025" y="2193290"/>
                </a:moveTo>
                <a:lnTo>
                  <a:pt x="2778379" y="2193290"/>
                </a:lnTo>
                <a:lnTo>
                  <a:pt x="2778379" y="2208530"/>
                </a:lnTo>
                <a:lnTo>
                  <a:pt x="2834005" y="2208530"/>
                </a:lnTo>
                <a:lnTo>
                  <a:pt x="2834005" y="2557780"/>
                </a:lnTo>
                <a:lnTo>
                  <a:pt x="2778379" y="2557780"/>
                </a:lnTo>
                <a:lnTo>
                  <a:pt x="2778379" y="2573020"/>
                </a:lnTo>
                <a:lnTo>
                  <a:pt x="2867025" y="2573020"/>
                </a:lnTo>
                <a:lnTo>
                  <a:pt x="2867025" y="2557780"/>
                </a:lnTo>
                <a:lnTo>
                  <a:pt x="2867025" y="2208530"/>
                </a:lnTo>
                <a:lnTo>
                  <a:pt x="2867025" y="2193290"/>
                </a:lnTo>
                <a:close/>
              </a:path>
              <a:path w="5735320" h="2573020">
                <a:moveTo>
                  <a:pt x="3607816" y="1461770"/>
                </a:moveTo>
                <a:lnTo>
                  <a:pt x="3519297" y="1461770"/>
                </a:lnTo>
                <a:lnTo>
                  <a:pt x="3519297" y="1477010"/>
                </a:lnTo>
                <a:lnTo>
                  <a:pt x="3519297" y="1826260"/>
                </a:lnTo>
                <a:lnTo>
                  <a:pt x="3519297" y="1841500"/>
                </a:lnTo>
                <a:lnTo>
                  <a:pt x="3607816" y="1841500"/>
                </a:lnTo>
                <a:lnTo>
                  <a:pt x="3607816" y="1826260"/>
                </a:lnTo>
                <a:lnTo>
                  <a:pt x="3552190" y="1826260"/>
                </a:lnTo>
                <a:lnTo>
                  <a:pt x="3552190" y="1477010"/>
                </a:lnTo>
                <a:lnTo>
                  <a:pt x="3607816" y="1477010"/>
                </a:lnTo>
                <a:lnTo>
                  <a:pt x="3607816" y="1461770"/>
                </a:lnTo>
                <a:close/>
              </a:path>
              <a:path w="5735320" h="2573020">
                <a:moveTo>
                  <a:pt x="5227828" y="1478280"/>
                </a:moveTo>
                <a:lnTo>
                  <a:pt x="5222494" y="1463040"/>
                </a:lnTo>
                <a:lnTo>
                  <a:pt x="5195151" y="1472895"/>
                </a:lnTo>
                <a:lnTo>
                  <a:pt x="5171198" y="1487208"/>
                </a:lnTo>
                <a:lnTo>
                  <a:pt x="5133340" y="1529080"/>
                </a:lnTo>
                <a:lnTo>
                  <a:pt x="5110073" y="1585125"/>
                </a:lnTo>
                <a:lnTo>
                  <a:pt x="5102352" y="1651635"/>
                </a:lnTo>
                <a:lnTo>
                  <a:pt x="5104282" y="1686242"/>
                </a:lnTo>
                <a:lnTo>
                  <a:pt x="5119763" y="1747469"/>
                </a:lnTo>
                <a:lnTo>
                  <a:pt x="5150485" y="1797177"/>
                </a:lnTo>
                <a:lnTo>
                  <a:pt x="5195062" y="1830095"/>
                </a:lnTo>
                <a:lnTo>
                  <a:pt x="5222494" y="1839976"/>
                </a:lnTo>
                <a:lnTo>
                  <a:pt x="5227320" y="1824609"/>
                </a:lnTo>
                <a:lnTo>
                  <a:pt x="5205831" y="1815122"/>
                </a:lnTo>
                <a:lnTo>
                  <a:pt x="5187289" y="1801876"/>
                </a:lnTo>
                <a:lnTo>
                  <a:pt x="5158994" y="1764284"/>
                </a:lnTo>
                <a:lnTo>
                  <a:pt x="5142242" y="1713052"/>
                </a:lnTo>
                <a:lnTo>
                  <a:pt x="5136642" y="1649615"/>
                </a:lnTo>
                <a:lnTo>
                  <a:pt x="5138039" y="1617484"/>
                </a:lnTo>
                <a:lnTo>
                  <a:pt x="5149227" y="1561719"/>
                </a:lnTo>
                <a:lnTo>
                  <a:pt x="5171706" y="1517726"/>
                </a:lnTo>
                <a:lnTo>
                  <a:pt x="5206098" y="1487805"/>
                </a:lnTo>
                <a:lnTo>
                  <a:pt x="5227828" y="1478280"/>
                </a:lnTo>
                <a:close/>
              </a:path>
              <a:path w="5735320" h="2573020">
                <a:moveTo>
                  <a:pt x="5601970" y="1651635"/>
                </a:moveTo>
                <a:lnTo>
                  <a:pt x="5594223" y="1585125"/>
                </a:lnTo>
                <a:lnTo>
                  <a:pt x="5570855" y="1529080"/>
                </a:lnTo>
                <a:lnTo>
                  <a:pt x="5533047" y="1487208"/>
                </a:lnTo>
                <a:lnTo>
                  <a:pt x="5481828" y="1463040"/>
                </a:lnTo>
                <a:lnTo>
                  <a:pt x="5476367" y="1478280"/>
                </a:lnTo>
                <a:lnTo>
                  <a:pt x="5498173" y="1487805"/>
                </a:lnTo>
                <a:lnTo>
                  <a:pt x="5516943" y="1500949"/>
                </a:lnTo>
                <a:lnTo>
                  <a:pt x="5545328" y="1538097"/>
                </a:lnTo>
                <a:lnTo>
                  <a:pt x="5562003" y="1588185"/>
                </a:lnTo>
                <a:lnTo>
                  <a:pt x="5567553" y="1649615"/>
                </a:lnTo>
                <a:lnTo>
                  <a:pt x="5566156" y="1682851"/>
                </a:lnTo>
                <a:lnTo>
                  <a:pt x="5555005" y="1740192"/>
                </a:lnTo>
                <a:lnTo>
                  <a:pt x="5532577" y="1784934"/>
                </a:lnTo>
                <a:lnTo>
                  <a:pt x="5498477" y="1815122"/>
                </a:lnTo>
                <a:lnTo>
                  <a:pt x="5477002" y="1824609"/>
                </a:lnTo>
                <a:lnTo>
                  <a:pt x="5481828" y="1839976"/>
                </a:lnTo>
                <a:lnTo>
                  <a:pt x="5533161" y="1815833"/>
                </a:lnTo>
                <a:lnTo>
                  <a:pt x="5570982" y="1774063"/>
                </a:lnTo>
                <a:lnTo>
                  <a:pt x="5594235" y="1718183"/>
                </a:lnTo>
                <a:lnTo>
                  <a:pt x="5600027" y="1686242"/>
                </a:lnTo>
                <a:lnTo>
                  <a:pt x="5601970" y="1651635"/>
                </a:lnTo>
                <a:close/>
              </a:path>
              <a:path w="5735320" h="2573020">
                <a:moveTo>
                  <a:pt x="5735193" y="1461770"/>
                </a:moveTo>
                <a:lnTo>
                  <a:pt x="5646547" y="1461770"/>
                </a:lnTo>
                <a:lnTo>
                  <a:pt x="5646547" y="1477010"/>
                </a:lnTo>
                <a:lnTo>
                  <a:pt x="5702173" y="1477010"/>
                </a:lnTo>
                <a:lnTo>
                  <a:pt x="5702173" y="1826260"/>
                </a:lnTo>
                <a:lnTo>
                  <a:pt x="5646547" y="1826260"/>
                </a:lnTo>
                <a:lnTo>
                  <a:pt x="5646547" y="1841500"/>
                </a:lnTo>
                <a:lnTo>
                  <a:pt x="5735193" y="1841500"/>
                </a:lnTo>
                <a:lnTo>
                  <a:pt x="5735193" y="1826260"/>
                </a:lnTo>
                <a:lnTo>
                  <a:pt x="5735193" y="1477010"/>
                </a:lnTo>
                <a:lnTo>
                  <a:pt x="5735193" y="146177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9302" y="1533097"/>
            <a:ext cx="6413500" cy="2952115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  <a:tabLst>
                <a:tab pos="1505585" algn="l"/>
                <a:tab pos="2058670" algn="l"/>
                <a:tab pos="2697480" algn="l"/>
                <a:tab pos="325120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200" spc="254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3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90" dirty="0">
                <a:solidFill>
                  <a:srgbClr val="585858"/>
                </a:solidFill>
                <a:latin typeface="Gulim"/>
                <a:cs typeface="Gulim"/>
              </a:rPr>
              <a:t>일대일</a:t>
            </a:r>
            <a:r>
              <a:rPr sz="3200" spc="-18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200" spc="-114" dirty="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sz="3200" spc="-175" dirty="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sz="3200" spc="-305" dirty="0">
                <a:solidFill>
                  <a:srgbClr val="585858"/>
                </a:solidFill>
                <a:latin typeface="Gulim"/>
                <a:cs typeface="Gulim"/>
              </a:rPr>
              <a:t>확률질량함수</a:t>
            </a:r>
            <a:endParaRPr sz="3200">
              <a:latin typeface="Gulim"/>
              <a:cs typeface="Gulim"/>
            </a:endParaRPr>
          </a:p>
          <a:p>
            <a:pPr marL="494665">
              <a:lnSpc>
                <a:spcPct val="100000"/>
              </a:lnSpc>
              <a:spcBef>
                <a:spcPts val="1920"/>
              </a:spcBef>
              <a:tabLst>
                <a:tab pos="1033144" algn="l"/>
                <a:tab pos="1548130" algn="l"/>
                <a:tab pos="2397125" algn="l"/>
                <a:tab pos="3695700" algn="l"/>
                <a:tab pos="4516120" algn="l"/>
                <a:tab pos="6134735" algn="l"/>
              </a:tabLst>
            </a:pPr>
            <a:r>
              <a:rPr sz="3200" spc="-340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367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𝑌</a:t>
            </a:r>
            <a:r>
              <a:rPr sz="3200" spc="2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𝑋</a:t>
            </a:r>
            <a:r>
              <a:rPr sz="3200" spc="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525" spc="-37" baseline="28368" dirty="0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  <a:p>
            <a:pPr marL="1510030">
              <a:lnSpc>
                <a:spcPct val="100000"/>
              </a:lnSpc>
              <a:spcBef>
                <a:spcPts val="1925"/>
              </a:spcBef>
              <a:tabLst>
                <a:tab pos="2449195" algn="l"/>
                <a:tab pos="3267710" algn="l"/>
              </a:tabLst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409" dirty="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sz="3525" spc="487" baseline="-15366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sz="3525" spc="-37" baseline="28368" dirty="0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sz="3525" baseline="28368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79" y="1488947"/>
            <a:ext cx="8944610" cy="3220720"/>
          </a:xfrm>
          <a:custGeom>
            <a:avLst/>
            <a:gdLst/>
            <a:ahLst/>
            <a:cxnLst/>
            <a:rect l="l" t="t" r="r" b="b"/>
            <a:pathLst>
              <a:path w="8944610" h="3220720">
                <a:moveTo>
                  <a:pt x="0" y="3220212"/>
                </a:moveTo>
                <a:lnTo>
                  <a:pt x="8944356" y="3220212"/>
                </a:lnTo>
                <a:lnTo>
                  <a:pt x="8944356" y="0"/>
                </a:lnTo>
                <a:lnTo>
                  <a:pt x="0" y="0"/>
                </a:lnTo>
                <a:lnTo>
                  <a:pt x="0" y="322021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2430F8-3B94-9BEC-0806-DAB6C0522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22" y="1585340"/>
            <a:ext cx="2180117" cy="13836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1C479F-E953-7B84-44D2-0F06B3EBB85C}"/>
              </a:ext>
            </a:extLst>
          </p:cNvPr>
          <p:cNvSpPr txBox="1"/>
          <p:nvPr/>
        </p:nvSpPr>
        <p:spPr>
          <a:xfrm>
            <a:off x="9385656" y="1870514"/>
            <a:ext cx="273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역함수의 성질에 의해서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X = </a:t>
            </a:r>
            <a:r>
              <a:rPr lang="ko-KR" altLang="en-US" dirty="0">
                <a:latin typeface="+mj-ea"/>
                <a:ea typeface="+mj-ea"/>
              </a:rPr>
              <a:t>꼴로 나타낼 수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816</Words>
  <Application>Microsoft Office PowerPoint</Application>
  <PresentationFormat>와이드스크린</PresentationFormat>
  <Paragraphs>225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Times New Roman</vt:lpstr>
      <vt:lpstr>Calibri</vt:lpstr>
      <vt:lpstr>Arial</vt:lpstr>
      <vt:lpstr>Malgun Gothic</vt:lpstr>
      <vt:lpstr>Wingdings</vt:lpstr>
      <vt:lpstr>Malgun Gothic</vt:lpstr>
      <vt:lpstr>Gulim</vt:lpstr>
      <vt:lpstr>Cambria Math</vt:lpstr>
      <vt:lpstr>Office Theme</vt:lpstr>
      <vt:lpstr>[ ]</vt:lpstr>
      <vt:lpstr>학습목표</vt:lpstr>
      <vt:lpstr>[ ]</vt:lpstr>
      <vt:lpstr>표본분포의정의</vt:lpstr>
      <vt:lpstr>PowerPoint 프레젠테이션</vt:lpstr>
      <vt:lpstr>PowerPoint 프레젠테이션</vt:lpstr>
      <vt:lpstr>PowerPoint 프레젠테이션</vt:lpstr>
      <vt:lpstr>[ ]</vt:lpstr>
      <vt:lpstr>PowerPoint 프레젠테이션</vt:lpstr>
      <vt:lpstr>PowerPoint 프레젠테이션</vt:lpstr>
      <vt:lpstr>변수변환</vt:lpstr>
      <vt:lpstr>PowerPoint 프레젠테이션</vt:lpstr>
      <vt:lpstr>PowerPoint 프레젠테이션</vt:lpstr>
      <vt:lpstr>[ ]</vt:lpstr>
      <vt:lpstr>PowerPoint 프레젠테이션</vt:lpstr>
      <vt:lpstr>PowerPoint 프레젠테이션</vt:lpstr>
      <vt:lpstr>합과평균의확률분포</vt:lpstr>
      <vt:lpstr>합과평균의확률분포</vt:lpstr>
      <vt:lpstr>합과평균의확률분포</vt:lpstr>
      <vt:lpstr>합과평균의확률분포</vt:lpstr>
      <vt:lpstr>PowerPoint 프레젠테이션</vt:lpstr>
      <vt:lpstr>PowerPoint 프레젠테이션</vt:lpstr>
      <vt:lpstr>PowerPoint 프레젠테이션</vt:lpstr>
      <vt:lpstr>합과평균의확률분포</vt:lpstr>
      <vt:lpstr>PowerPoint 프레젠테이션</vt:lpstr>
      <vt:lpstr>합과평균의확률분포</vt:lpstr>
      <vt:lpstr>합과평균의확률분포</vt:lpstr>
      <vt:lpstr>[ ]</vt:lpstr>
      <vt:lpstr>𝝌𝟐</vt:lpstr>
      <vt:lpstr>𝝌𝟐</vt:lpstr>
      <vt:lpstr>𝝌𝟐</vt:lpstr>
      <vt:lpstr>𝝌𝟐</vt:lpstr>
      <vt:lpstr>𝝌𝟐</vt:lpstr>
      <vt:lpstr>[ ]</vt:lpstr>
      <vt:lpstr>PowerPoint 프레젠테이션</vt:lpstr>
      <vt:lpstr>𝒕</vt:lpstr>
      <vt:lpstr>𝒕</vt:lpstr>
      <vt:lpstr>PowerPoint 프레젠테이션</vt:lpstr>
      <vt:lpstr>𝒕</vt:lpstr>
      <vt:lpstr>PowerPoint 프레젠테이션</vt:lpstr>
      <vt:lpstr>[ ]</vt:lpstr>
      <vt:lpstr>PowerPoint 프레젠테이션</vt:lpstr>
      <vt:lpstr>다음 시간 안내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태정</cp:lastModifiedBy>
  <cp:revision>31</cp:revision>
  <dcterms:created xsi:type="dcterms:W3CDTF">2022-09-12T13:46:16Z</dcterms:created>
  <dcterms:modified xsi:type="dcterms:W3CDTF">2022-09-12T21:43:29Z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2022-09-12T00:00:00Z</vt:filetime>
  </property>
</Properties>
</file>